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히스기야 왕 제 십사년에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앗시리아 왕 산헤립이 올라와서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견고한 유다의 모든 성읍을 공격하여 점령하였다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 생각하여 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이 곳을 멸망시키려고 오면서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너희가 섬기는 주님의 허락도 받지 않고 왔겠느냐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친히 나에게 말씀하시기를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땅을 치러 올라가서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곳을 멸망시키라고 이르셨다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4072149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엘리야김과 셉나와 요아가 랍사게에게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성벽 위에서 백성이 듣고 있으니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우리에게 유다 말로 말씀하지 말아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종들에게 시리아 말로 말씀하여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우리가 시리아 말을 알아듣습니다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6281985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랍사게는 그들에게 대답하였다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나의 상전께서 나를 보내셔서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말을 하게 하신 것은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다만 너희의 상전과 너희만 들으라고 하신 것이 아니다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너희와 함께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자기가 눈 대변을 먹고 자기가 본 소변을 마실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성벽 위에 앉아 있는 저 백성에게도 이 말을 전하라고 나를 보내셨다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9054053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랍사게가 일어나서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유다 말로 크게 외쳤다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위대한 왕이신 앗시리아의 임금님께서 하시는 말씀을 들어라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5081931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임금님께서 이렇게 말씀하신다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히스기야에게 속지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너희를 구원하여 낼 수 없다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2213376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히스기야가 너희를 속여서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너희를 구원하실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도성을 앗시리아 왕의 손에 절대로 넘겨 주지 않으실 것이라고 말하면서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너희로 주님을 의지하게 하려 하여도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그 말을 믿지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1194493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히스기야의 말을 듣지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앗시리아의 임금님께서 이렇게 말씀하신다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나와 평화조약을 맺고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나에게로 나아오라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그리하면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각각 자기의 포도나무와 자기의 무화과나무에서 난 열매를 따먹게 될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각기 자기가 판 샘에서 물을 마시게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644110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 곧 내가 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너희의 땅과 같은 땅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곧 곡식과 새 포도주가 나는 땅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빵과 포도원이 있는 땅으로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너희를 데려갈 터이니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410673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히스기야가 너희를 꾀어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틀림없이 너희를 구원하실 것이라고 말하더라도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속지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뭇 민족의 신들 가운데서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어느 신이 앗시리아 왕의 손에서 자기 땅을 구원한 일이 있느냐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0728374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하맛과 아르밧의 신들은 어디에 있으며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스발와임의 신들은 또 어디에 있느냐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사마리아를 나의 손에서 건져내었느냐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297581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앗시리아 왕은 라기스에서 랍사게에게 많은 병력을 주어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예루살렘의 히스기야 왕에게로 보냈다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빨래터로 가는 큰 길 가 윗저수지의 수로 옆에 주둔하였다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31961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 민족의 신들 가운데서 그 어느 신이 나의 손에서 자기 땅을 구원한 일이 있기에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너희의 주 하나님이 나의 손에서 예루살렘을 구원할 수 있겠느냐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?'"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889047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백성은 한 마디도 대답하지 않고 조용히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그에게 아무런 대답도 하지 말라는 왕의 명령이 있었기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5650706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힐기야의 아들 궁내대신 엘리야김과 서기관 셉나와 아삽의 아들 역사 기록관 요아는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울분을 참지 못하여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옷을 찢으며 히스기야에게 돌아와서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랍사게의 말을 그대로 전하였다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796479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힐기야의 아들 궁내대신 엘리야김과 서기관 셉나와 아삽의 아들 역사 기록관 요아가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맞으러 나갔다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00529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랍사게가 그들에게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히스기야에게 전하여라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위대한 왕이신 앗시리아의 임금님께서 이렇게 말씀하신다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무엇을 믿고 이렇게 자신만만 하냐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704841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전쟁을 할 전술도 없고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군사력도 없으면서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입으로만 전쟁을 할 수 있다고 생각하느냐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지금 누구를 믿고 나에게 반역하느냐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085055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부러진 갈대 지팡이 같은 이 이집트를 의지한다고 하지만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그것을 믿고 붙드는 자는 손만 찔리게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이집트 왕 바로를 신뢰하는 자는 누구나 이와 같이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643652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또 나에게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너희가 주 너희의 하나님을 의지한다고 말하겠지마는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유다와 예루살렘에 사는 백성에게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예루살렘에 있는 이 제단 앞에서만 경배하여야 한다고 하면서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산당과 제단들을 다 헐어 버린 것이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바로 너 히스기야가 아니냐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!'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402431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 나의 상전이신 앗시리아의 임금님과 겨루어 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너에게 말 이천 필을 준다고 한들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그 위에 탈 사람을 내놓을 수 있겠느냐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5736151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나의 상전의 부하들 가운데서 하찮은 병사 하나라도 물리칠 수 있겠느냐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그러면서도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병거와 기병의 지원을 얻으려고 이집트를 의존하느냐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41977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724</Words>
  <Application>Microsoft Office PowerPoint</Application>
  <PresentationFormat>화면 슬라이드 쇼(16:9)</PresentationFormat>
  <Paragraphs>44</Paragraphs>
  <Slides>22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22</vt:i4>
      </vt:variant>
    </vt:vector>
  </HeadingPairs>
  <TitlesOfParts>
    <vt:vector size="27" baseType="lpstr">
      <vt:lpstr>나눔스퀘어 ExtraBold</vt:lpstr>
      <vt:lpstr>Aptos</vt:lpstr>
      <vt:lpstr>Aptos Display</vt:lpstr>
      <vt:lpstr>Arial</vt:lpstr>
      <vt:lpstr>Office 테마</vt:lpstr>
      <vt:lpstr>사 36:1. 히스기야 왕 제 십사년에, 앗시리아 왕 산헤립이 올라와서, 견고한 유다의 모든 성읍을 공격하여 점령하였다.</vt:lpstr>
      <vt:lpstr>사 36:2. 그래서 앗시리아 왕은 라기스에서 랍사게에게 많은 병력을 주어, 예루살렘의 히스기야 왕에게로 보냈다. 그는 빨래터로 가는 큰 길 가 윗저수지의 수로 옆에 주둔하였다.</vt:lpstr>
      <vt:lpstr>사 36:3. 그 때에, 힐기야의 아들 궁내대신 엘리야김과 서기관 셉나와 아삽의 아들 역사 기록관 요아가, 그를 맞으러 나갔다.</vt:lpstr>
      <vt:lpstr>사 36:4. 랍사게가 그들에게 말하였다. "히스기야에게 전하여라. 위대한 왕이신 앗시리아의 임금님께서 이렇게 말씀하신다. '네가 무엇을 믿고 이렇게 자신만만 하냐?</vt:lpstr>
      <vt:lpstr>사 36:5. 전쟁을 할 전술도 없고, 군사력도 없으면서, 입으로만 전쟁을 할 수 있다고 생각하느냐? 네가 지금 누구를 믿고 나에게 반역하느냐?</vt:lpstr>
      <vt:lpstr>사 36:6. 너는 부러진 갈대 지팡이 같은 이 이집트를 의지한다고 하지만, 그것을 믿고 붙드는 자는 손만 찔리게 될 것이다. 이집트 왕 바로를 신뢰하는 자는 누구나 이와 같이 될 것이다.</vt:lpstr>
      <vt:lpstr>사 36:7. 너는 또 나에게, 너희가 주 너희의 하나님을 의지한다고 말하겠지마는, 유다와 예루살렘에 사는 백성에게, 예루살렘에 있는 이 제단 앞에서만 경배하여야 한다고 하면서, 산당과 제단들을 다 헐어 버린 것이, 바로 너 히스기야가 아니냐!'</vt:lpstr>
      <vt:lpstr>사 36:8. 자, 이제 나의 상전이신 앗시리아의 임금님과 겨루어 보아라. 내가 너에게 말 이천 필을 준다고 한들, 네가 그 위에 탈 사람을 내놓을 수 있겠느냐?</vt:lpstr>
      <vt:lpstr>사 36:9. 네가 나의 상전의 부하들 가운데서 하찮은 병사 하나라도 물리칠 수 있겠느냐? 그러면서도, 병거와 기병의 지원을 얻으려고 이집트를 의존하느냐?</vt:lpstr>
      <vt:lpstr>사 36:10. 이제 생각하여 보아라. 내가 이 곳을 멸망시키려고 오면서, 어찌, 너희가 섬기는 주님의 허락도 받지 않고 왔겠느냐? 주님께서 친히 나에게 말씀하시기를, 이 땅을 치러 올라가서, 그 곳을 멸망시키라고 이르셨다."</vt:lpstr>
      <vt:lpstr>사 36:11. 엘리야김과 셉나와 요아가 랍사게에게 말하였다. "성벽 위에서 백성이 듣고 있으니, 우리에게 유다 말로 말씀하지 말아 주십시오. 이 종들에게 시리아 말로 말씀하여 주십시오. 우리가 시리아 말을 알아듣습니다."</vt:lpstr>
      <vt:lpstr>사 36:12. 그러나 랍사게는 그들에게 대답하였다. "나의 상전께서 나를 보내셔서, 이 말을 하게 하신 것은, 다만 너희의 상전과 너희만 들으라고 하신 것이 아니다. 너희와 함께, 자기가 눈 대변을 먹고 자기가 본 소변을 마실, 성벽 위에 앉아 있는 저 백성에게도 이 말을 전하라고 나를 보내셨다."</vt:lpstr>
      <vt:lpstr>사 36:13. 랍사게가 일어나서, 유다 말로 크게 외쳤다. "너희는, 위대한 왕이신 앗시리아의 임금님께서 하시는 말씀을 들어라!</vt:lpstr>
      <vt:lpstr>사 36:14. 임금님께서 이렇게 말씀하신다. '히스기야에게 속지 말아라. 그는 너희를 구원하여 낼 수 없다.</vt:lpstr>
      <vt:lpstr>사 36:15. 히스기야가 너희를 속여서, 주님께서 너희를 구원하실 것이며, 이 도성을 앗시리아 왕의 손에 절대로 넘겨 주지 않으실 것이라고 말하면서, 너희로 주님을 의지하게 하려 하여도, 너희는 그 말을 믿지 말아라.</vt:lpstr>
      <vt:lpstr>사 36:16. 히스기야의 말을 듣지 말아라.' 앗시리아의 임금님께서 이렇게 말씀하신다. '나와 평화조약을 맺고, 나에게로 나아오라. 그리하면, 너희는 각각 자기의 포도나무와 자기의 무화과나무에서 난 열매를 따먹게 될 것이며, 각기 자기가 판 샘에서 물을 마시게 될 것이다.</vt:lpstr>
      <vt:lpstr>사 36:17. 이제 곧 내가 가서, 너희의 땅과 같은 땅, 곧 곡식과 새 포도주가 나는 땅, 빵과 포도원이 있는 땅으로, 너희를 데려갈 터이니,</vt:lpstr>
      <vt:lpstr>사 36:18. 히스기야가 너희를 꾀어, 주님께서 틀림없이 너희를 구원하실 것이라고 말하더라도, 너희는 속지 말아라. 뭇 민족의 신들 가운데서, 그 어느 신이 앗시리아 왕의 손에서 자기 땅을 구원한 일이 있느냐?</vt:lpstr>
      <vt:lpstr>사 36:19. 하맛과 아르밧의 신들은 어디에 있으며, 스발와임의 신들은 또 어디에 있느냐? 그들이 사마리아를 나의 손에서 건져내었느냐?</vt:lpstr>
      <vt:lpstr>사 36:20. 여러 민족의 신들 가운데서 그 어느 신이 나의 손에서 자기 땅을 구원한 일이 있기에, 너희의 주 하나님이 나의 손에서 예루살렘을 구원할 수 있겠느냐?'"</vt:lpstr>
      <vt:lpstr>사 36:21. 백성은 한 마디도 대답하지 않고 조용히 있었다. 그에게 아무런 대답도 하지 말라는 왕의 명령이 있었기 때문이다.</vt:lpstr>
      <vt:lpstr>사 36:22. 힐기야의 아들 궁내대신 엘리야김과 서기관 셉나와 아삽의 아들 역사 기록관 요아는, 울분을 참지 못하여, 옷을 찢으며 히스기야에게 돌아와서, 랍사게의 말을 그대로 전하였다.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2024-10-24T04:07:52Z</dcterms:modified>
</cp:coreProperties>
</file>

<file path=docProps/thumbnail.jpeg>
</file>