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65941-79CD-9F78-45B9-F3EE02088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64D92-1228-418C-BA11-B2101CC29C7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19FBA-75EA-E408-73B9-64979123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FE13A-DEBD-D0A0-512B-463BCEEE2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BDEB5-9C58-4AC5-A000-A89E5281BF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050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54AB7-0172-82CB-9698-7AA236888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3C51D-F147-4C8C-8821-6CD5BA2778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7948A-6336-D231-C4C7-64755478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4B5AD-A760-8CE5-9123-CF356CC98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75D71-125F-44A1-9D2C-75F5538A71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1847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B6BF3-A44E-2A07-C0B9-357DC49ED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A9A466-565D-4712-B64A-D73CB9BD13D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F9E3B-0BA5-3778-3EDE-4F7518601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85C09-9CE5-A75E-02F6-3824F263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548FB-D3E3-4E73-A4F3-350582A5EA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856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539CF-DC5C-8353-8631-78B5B251F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8F8046-1FF9-4721-BA87-536A7515CD8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98505-033E-8821-7596-931A522B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41D60-BB44-FBA2-F0FE-F42A210B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29CC0-9773-4B8F-B712-04A2F61CFC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5486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05C9E-390A-C62E-9F35-D4B822BE9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2EF976-D4B0-49B2-872F-9751025D4AE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F38B8-750A-C782-19ED-149789EA8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4E8AF-A4E7-6B86-5137-19D6DF96C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85B4F-612B-4EA8-A2D6-CDAC6D9EA6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299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BA12D2-2BED-830C-8161-3AD144459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789C0E-7A7A-4A2F-A6BC-5E7DF0CC821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2E92E4-E537-6156-B27E-F2651B197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D8D0F5-8DC6-7668-558A-6753972A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F7F84-EEAF-4F20-B55F-B355D09E9D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010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4A8422-59B1-AA76-137A-8229BD361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E8CBC-7851-4142-B1A2-14F89E9DEC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52DBF59-C8BD-8C41-B0B8-E73AB81C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21F3884-1B64-CCCF-8470-0491250A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F5BDF-99B7-4E72-AA48-D9BDEC872E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60178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49DE65A-AB91-A5CF-4A06-982F40385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B950D9-8AE7-45FE-80DB-D6F049B7509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5BFC85B-7482-3494-43A3-516E8FDFD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BAE1511-4792-DBB9-AE0B-AA28C9EA6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F325D-24BC-4F28-B460-B8807B340F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50532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4EC0112-2E52-9A63-2F86-C7A39F0E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89D9A2-9350-467E-975A-712E0D9D00D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F86AC03-6F1A-F3B3-C28E-FF789BC29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C504DE7-E76B-BFDE-9931-293908A5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716CB-2142-41B7-B7BD-A753DE06E8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415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0122A8-E118-9823-7778-536289A27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99F5D-5421-40D1-818F-038B3CBE225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3B1F040-8BAA-12F7-5516-E13A6E4F2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917B20A-551B-7DE6-476A-2E192047D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CA75C-FBE9-4CED-BAD1-DF29960E6B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681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DB2D72-BEA0-525F-A4AB-9F04C3A45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E79145-9F72-4AC4-8798-8A76610AFB7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B2FCAD-E4C7-2DE0-4B7A-DEA46A1C9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4A7998B-61DD-2EED-3E34-35E984461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954AA-D0F1-4B4D-816D-C097949C196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632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39C1E85-9D8D-2259-515D-B12D95DA0C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79844B2-A00A-CB42-6DB7-40C0B9B0E3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14001-508A-E21B-6651-2071B5C0E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67241BA-2F78-4085-801D-54737D839D9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87164-7FB1-2E1C-6EBB-400FF2D85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DB6E0-C26E-248F-1A51-5970EC8AC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E0A44DB-EC25-4E3E-8A83-4BB68C5DCAD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03ED4EC-1E10-3DD2-F7AB-C013E09D26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F32FB95-8F02-42A6-8DBF-649651BF40F0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C9AF7F73-76D0-610B-0F59-521C980B8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61F15E36-7FDC-1ADB-4B36-51F7395CF8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DB7013-06AE-C731-9E7E-930F6D7A6A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B9D80E2-D859-386D-A326-BF339556D4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FA654D2-269D-DD63-CBB2-4EE827E23B3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C65E9A3-1A85-BFBB-CDE8-4C5324A28D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D77B1E9-F0D8-D036-7E9B-7C896FAA8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895F013-62F4-0C74-D982-77D30752EA1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5919549-11FC-4FDA-2D8B-07BAAB871F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EB153C0-DA6A-0B9C-B717-8B93E9516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75A6C5EB-8AC7-1099-CF07-F491E5AA646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759FA2B8-6EB9-FF6E-17CA-ADAD369F9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92A9BBB-699F-46A8-081B-89360F7071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737FED8-2CC9-29BA-A3FE-C31188EF0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BF5676C-F055-2927-CFC9-9AD2C1F43AE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9701DC9-563B-DA09-FA7E-6D6CC69458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98C937E-1972-CCB0-4E8A-743FEB66AD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0BD75A9-D0CB-341B-1D13-582363A610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EE92B6F-6B5A-9712-7133-1D1DECE943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0B0C47E-68E3-37D2-3CDB-F310166259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2C4C4C1-9581-D1D3-2511-6AFB181D5C2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3449252-BFB3-80AF-93F9-A2657AE46B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DB3265F-2BBA-92A2-C1B5-A9D613FCF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A29FE3A-A293-0066-420A-7AB24FC852B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9D95EAFD-D2BF-0742-40DD-55B88A811A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AC717A9-806E-1FB2-0AA8-21A8F9541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168A31B-B732-3FBB-8E46-7875E3E35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47A254D-6090-DA05-3998-736BABE05CD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01C7F03-BF67-F17D-9B87-7045E00742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DAC6B5A-733B-6A04-EE49-2D6CFCD4D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1AEAEB1-663B-A502-B958-E9949D35C73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59FF80D-7553-F955-AF87-00C6A1CF6A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7DD48D9-FF57-BCF4-6BEB-AD4173260E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B29F447-58F5-82E4-30A2-C9DED268E9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D8396DE-9B7B-0A50-7D15-C5A220872C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C5DD1BA-61CF-8E17-58AF-5E78EF5D3A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8BA8EA96-6F70-7922-6B5C-6CCFED3B663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C1A4A380-D10B-94B6-5F0F-4F98AD0C69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269784F-1A10-1B05-F6CF-DB1BA607C3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EC7BAA6-A621-D061-A6E7-A3CBB7CC4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2562932-CADE-3104-3ACC-91A56071665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62C247-DFD0-667D-972C-B823CB09C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9D0947E-45CC-2E0B-D300-5F2DE397F1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C2DE68D-6C4D-7D08-4E96-1F18A2D98B5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A5BEA77-8F57-068C-3A68-AE32B860D1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243B16-6352-A779-69BD-B865724AB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0EBA0AD-4182-FD84-92C4-51E043627EB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B497FBD-32C5-DA81-337B-663D6AE15A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167EC39-F9C6-B56C-5A1E-BCEE2B1E97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B7C9B3E7-8453-E22C-1B26-709C76AC6C9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193A9DBC-6BAD-F326-5F22-08C72A8D4D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31059CC-24C6-AC66-D25F-8A72F9F07F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485B67A-ED39-E22B-32C0-967D60952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3CBE00A-215F-CFAD-019A-924989F8FD5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4E66A07-2134-03D1-5802-76A48CD7FC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42AD8E7-05A2-A651-314F-C6948A684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5D2B1F9-D71A-D5C8-43EA-8459CB0545C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B9DE2E6-CAE2-76FC-611D-8A96ED3BE5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C87C09E-4854-6C96-8F55-3731A8A82F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0DCEB13-8C98-5410-FD1F-98BBA677BD7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2F30150-C6D5-A275-05CA-110F36F7D8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6AC0C93-ECCC-1005-E14D-3AAF1ADB5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2618F106-7F2B-59D4-8850-80545554E5D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C02E78CE-2C9B-50B7-AC61-A361639BBB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24A895E-55DF-824A-F8FC-1782FA0F3B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825A653-9B0E-D8BB-DAD7-6FD407B4F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0BAEBBD-5056-D3FB-A6CD-0AE8375474B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4E9A150-44C9-56A8-1EAD-54CEA8E61A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6FA4FE1-31C9-09B0-0B76-2FFCC62301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7A9D564-B64E-F6F1-4D0A-F400569259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00C4813-9BA1-3F35-263B-36028F829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08EC25E-477E-6D7E-4650-AC2D27871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292BA0A-777F-69AD-0AB3-0E50D57FD04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9ED07EF-3617-4F5D-5D8E-724C00873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02451F4-8C97-3D19-3824-791CAA3E75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031B272B-38DB-D389-395E-ACDDADA30BC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A73E0BA6-C53B-78FF-419F-237B664F7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8AC5017-5ED4-C9F7-06B7-4099459E58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3F7801EE-1651-64B3-1595-C9B6A583D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795A5BA4-A3BB-15E9-AC0D-7045E27CA81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CE78918-7F15-532C-CB36-56CB4360F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34E20E9-EB0C-C3AF-60C0-57A4C07306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EB726266-8304-C234-65CF-26D1E804022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E107C9A-6918-7183-F461-9462BE70D2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24714E7-C36D-20F5-C7DC-19A6E51F6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579EC14B-6E63-1141-2A6D-4610D89CF2A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118E400-6890-D1F3-A0C9-29F015D448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B4F0A2D-E51F-D3ED-A260-7B16E399B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ECE5CD7E-0201-ADBB-C5DC-3A6896C7244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7373494F-05F9-E6EF-80FA-21BCD935A0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D9319ED-61FD-0578-E8EB-2C403C6255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5E4DEE14-631D-7D33-FCDD-118044850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67F0B3C1-945D-FB48-AFB4-DC2D2C6C8F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E937511-338E-9EFC-D0B5-F6E0434ECE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1E5CF10-4288-0F0E-606B-C4DA97F5CA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D93DA4D7-3BF5-7449-1B49-F1A2D0C0DB4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480F16B-1DC3-53BE-2B87-2B081D52B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5C65A08-8962-B0E9-C8AC-1BACCDE87E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56D5BCD6-705A-1E4E-FF82-458B6762014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2BDAA76-24F6-652C-D1E8-B201F9482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2CD70B9-62C4-56B6-4FEA-8AF682697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827F537D-24F6-2200-AF31-84E41723417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F5236CE4-31C3-A8C5-5D92-207CC2287F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90351FF-368B-E3DE-3DBD-5B5700DC48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2009-02-01T08:54:55Z</dcterms:created>
  <dcterms:modified xsi:type="dcterms:W3CDTF">2025-01-08T07:47:05Z</dcterms:modified>
</cp:coreProperties>
</file>