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18288000" cy="10287000"/>
  <p:notesSz cx="18288000" cy="10287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8" Type="http://schemas.openxmlformats.org/officeDocument/2006/relationships/image" Target="../media/image2.png"/><Relationship Id="rId9" Type="http://schemas.openxmlformats.org/officeDocument/2006/relationships/image" Target="../media/image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10287000"/>
                </a:moveTo>
                <a:lnTo>
                  <a:pt x="0" y="10287000"/>
                </a:lnTo>
                <a:lnTo>
                  <a:pt x="0" y="0"/>
                </a:lnTo>
                <a:lnTo>
                  <a:pt x="18288000" y="0"/>
                </a:lnTo>
                <a:lnTo>
                  <a:pt x="18288000" y="1028700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200765" y="0"/>
            <a:ext cx="9087485" cy="7391400"/>
          </a:xfrm>
          <a:custGeom>
            <a:avLst/>
            <a:gdLst/>
            <a:ahLst/>
            <a:cxnLst/>
            <a:rect l="l" t="t" r="r" b="b"/>
            <a:pathLst>
              <a:path w="9087485" h="7391400">
                <a:moveTo>
                  <a:pt x="8670659" y="7264400"/>
                </a:moveTo>
                <a:lnTo>
                  <a:pt x="5859979" y="7264400"/>
                </a:lnTo>
                <a:lnTo>
                  <a:pt x="5466323" y="7175500"/>
                </a:lnTo>
                <a:lnTo>
                  <a:pt x="5410748" y="7150100"/>
                </a:lnTo>
                <a:lnTo>
                  <a:pt x="5190174" y="7099300"/>
                </a:lnTo>
                <a:lnTo>
                  <a:pt x="5135473" y="7073900"/>
                </a:lnTo>
                <a:lnTo>
                  <a:pt x="5026612" y="7048500"/>
                </a:lnTo>
                <a:lnTo>
                  <a:pt x="4972458" y="7023100"/>
                </a:lnTo>
                <a:lnTo>
                  <a:pt x="4918489" y="7010400"/>
                </a:lnTo>
                <a:lnTo>
                  <a:pt x="4864708" y="6985000"/>
                </a:lnTo>
                <a:lnTo>
                  <a:pt x="4811118" y="6972300"/>
                </a:lnTo>
                <a:lnTo>
                  <a:pt x="4757719" y="6946900"/>
                </a:lnTo>
                <a:lnTo>
                  <a:pt x="4704514" y="6934200"/>
                </a:lnTo>
                <a:lnTo>
                  <a:pt x="4598692" y="6883400"/>
                </a:lnTo>
                <a:lnTo>
                  <a:pt x="4546080" y="6870700"/>
                </a:lnTo>
                <a:lnTo>
                  <a:pt x="4441460" y="6819900"/>
                </a:lnTo>
                <a:lnTo>
                  <a:pt x="4389457" y="6807200"/>
                </a:lnTo>
                <a:lnTo>
                  <a:pt x="4031339" y="6629400"/>
                </a:lnTo>
                <a:lnTo>
                  <a:pt x="3635315" y="6426200"/>
                </a:lnTo>
                <a:lnTo>
                  <a:pt x="3586851" y="6388100"/>
                </a:lnTo>
                <a:lnTo>
                  <a:pt x="3490638" y="6337300"/>
                </a:lnTo>
                <a:lnTo>
                  <a:pt x="3442893" y="6299200"/>
                </a:lnTo>
                <a:lnTo>
                  <a:pt x="3348132" y="6248400"/>
                </a:lnTo>
                <a:lnTo>
                  <a:pt x="3301122" y="6210300"/>
                </a:lnTo>
                <a:lnTo>
                  <a:pt x="3254359" y="6184900"/>
                </a:lnTo>
                <a:lnTo>
                  <a:pt x="3207848" y="6146800"/>
                </a:lnTo>
                <a:lnTo>
                  <a:pt x="3161589" y="6121400"/>
                </a:lnTo>
                <a:lnTo>
                  <a:pt x="3115584" y="6083300"/>
                </a:lnTo>
                <a:lnTo>
                  <a:pt x="3069836" y="6057900"/>
                </a:lnTo>
                <a:lnTo>
                  <a:pt x="3024346" y="6019800"/>
                </a:lnTo>
                <a:lnTo>
                  <a:pt x="2979116" y="5994400"/>
                </a:lnTo>
                <a:lnTo>
                  <a:pt x="2889444" y="5918200"/>
                </a:lnTo>
                <a:lnTo>
                  <a:pt x="2845006" y="5892800"/>
                </a:lnTo>
                <a:lnTo>
                  <a:pt x="2756935" y="5816600"/>
                </a:lnTo>
                <a:lnTo>
                  <a:pt x="2713305" y="5791200"/>
                </a:lnTo>
                <a:lnTo>
                  <a:pt x="2626869" y="5715000"/>
                </a:lnTo>
                <a:lnTo>
                  <a:pt x="2499297" y="5600700"/>
                </a:lnTo>
                <a:lnTo>
                  <a:pt x="2457337" y="5575300"/>
                </a:lnTo>
                <a:lnTo>
                  <a:pt x="2374272" y="5499100"/>
                </a:lnTo>
                <a:lnTo>
                  <a:pt x="2251843" y="5384800"/>
                </a:lnTo>
                <a:lnTo>
                  <a:pt x="2171692" y="5308600"/>
                </a:lnTo>
                <a:lnTo>
                  <a:pt x="2132063" y="5257800"/>
                </a:lnTo>
                <a:lnTo>
                  <a:pt x="2092733" y="5219700"/>
                </a:lnTo>
                <a:lnTo>
                  <a:pt x="2014982" y="5143500"/>
                </a:lnTo>
                <a:lnTo>
                  <a:pt x="1938453" y="5067300"/>
                </a:lnTo>
                <a:lnTo>
                  <a:pt x="1900652" y="5016500"/>
                </a:lnTo>
                <a:lnTo>
                  <a:pt x="1825986" y="4940300"/>
                </a:lnTo>
                <a:lnTo>
                  <a:pt x="1789124" y="4889500"/>
                </a:lnTo>
                <a:lnTo>
                  <a:pt x="1716354" y="4813300"/>
                </a:lnTo>
                <a:lnTo>
                  <a:pt x="1680450" y="4762500"/>
                </a:lnTo>
                <a:lnTo>
                  <a:pt x="1609610" y="4686300"/>
                </a:lnTo>
                <a:lnTo>
                  <a:pt x="1574679" y="4635500"/>
                </a:lnTo>
                <a:lnTo>
                  <a:pt x="1540077" y="4597400"/>
                </a:lnTo>
                <a:lnTo>
                  <a:pt x="1505805" y="4546600"/>
                </a:lnTo>
                <a:lnTo>
                  <a:pt x="1471865" y="4508500"/>
                </a:lnTo>
                <a:lnTo>
                  <a:pt x="1438259" y="4457700"/>
                </a:lnTo>
                <a:lnTo>
                  <a:pt x="1404989" y="4419600"/>
                </a:lnTo>
                <a:lnTo>
                  <a:pt x="1372057" y="4368800"/>
                </a:lnTo>
                <a:lnTo>
                  <a:pt x="1339464" y="4318000"/>
                </a:lnTo>
                <a:lnTo>
                  <a:pt x="1307214" y="4279900"/>
                </a:lnTo>
                <a:lnTo>
                  <a:pt x="1275307" y="4229100"/>
                </a:lnTo>
                <a:lnTo>
                  <a:pt x="1243745" y="4191000"/>
                </a:lnTo>
                <a:lnTo>
                  <a:pt x="1212531" y="4140200"/>
                </a:lnTo>
                <a:lnTo>
                  <a:pt x="1181666" y="4089400"/>
                </a:lnTo>
                <a:lnTo>
                  <a:pt x="1151153" y="4051300"/>
                </a:lnTo>
                <a:lnTo>
                  <a:pt x="1120992" y="4000500"/>
                </a:lnTo>
                <a:lnTo>
                  <a:pt x="1091186" y="3949700"/>
                </a:lnTo>
                <a:lnTo>
                  <a:pt x="1061737" y="3898900"/>
                </a:lnTo>
                <a:lnTo>
                  <a:pt x="1032647" y="3860800"/>
                </a:lnTo>
                <a:lnTo>
                  <a:pt x="1003918" y="3810000"/>
                </a:lnTo>
                <a:lnTo>
                  <a:pt x="975551" y="3759200"/>
                </a:lnTo>
                <a:lnTo>
                  <a:pt x="947549" y="3708400"/>
                </a:lnTo>
                <a:lnTo>
                  <a:pt x="919913" y="3657600"/>
                </a:lnTo>
                <a:lnTo>
                  <a:pt x="892645" y="3606800"/>
                </a:lnTo>
                <a:lnTo>
                  <a:pt x="865747" y="3556000"/>
                </a:lnTo>
                <a:lnTo>
                  <a:pt x="839221" y="3517900"/>
                </a:lnTo>
                <a:lnTo>
                  <a:pt x="813070" y="3467100"/>
                </a:lnTo>
                <a:lnTo>
                  <a:pt x="787294" y="3416300"/>
                </a:lnTo>
                <a:lnTo>
                  <a:pt x="761895" y="3365500"/>
                </a:lnTo>
                <a:lnTo>
                  <a:pt x="736877" y="3314700"/>
                </a:lnTo>
                <a:lnTo>
                  <a:pt x="712240" y="3263900"/>
                </a:lnTo>
                <a:lnTo>
                  <a:pt x="687986" y="3213100"/>
                </a:lnTo>
                <a:lnTo>
                  <a:pt x="664118" y="3162300"/>
                </a:lnTo>
                <a:lnTo>
                  <a:pt x="640637" y="3111500"/>
                </a:lnTo>
                <a:lnTo>
                  <a:pt x="617545" y="3060700"/>
                </a:lnTo>
                <a:lnTo>
                  <a:pt x="594844" y="2997200"/>
                </a:lnTo>
                <a:lnTo>
                  <a:pt x="572536" y="2946400"/>
                </a:lnTo>
                <a:lnTo>
                  <a:pt x="550622" y="2895600"/>
                </a:lnTo>
                <a:lnTo>
                  <a:pt x="529106" y="2844800"/>
                </a:lnTo>
                <a:lnTo>
                  <a:pt x="507988" y="2794000"/>
                </a:lnTo>
                <a:lnTo>
                  <a:pt x="487270" y="2743200"/>
                </a:lnTo>
                <a:lnTo>
                  <a:pt x="466955" y="2692400"/>
                </a:lnTo>
                <a:lnTo>
                  <a:pt x="447044" y="2628900"/>
                </a:lnTo>
                <a:lnTo>
                  <a:pt x="427539" y="2578100"/>
                </a:lnTo>
                <a:lnTo>
                  <a:pt x="408443" y="2527300"/>
                </a:lnTo>
                <a:lnTo>
                  <a:pt x="389756" y="2476500"/>
                </a:lnTo>
                <a:lnTo>
                  <a:pt x="371481" y="2413000"/>
                </a:lnTo>
                <a:lnTo>
                  <a:pt x="353620" y="2362200"/>
                </a:lnTo>
                <a:lnTo>
                  <a:pt x="336175" y="2311400"/>
                </a:lnTo>
                <a:lnTo>
                  <a:pt x="319147" y="2260600"/>
                </a:lnTo>
                <a:lnTo>
                  <a:pt x="302539" y="2197100"/>
                </a:lnTo>
                <a:lnTo>
                  <a:pt x="286352" y="2146300"/>
                </a:lnTo>
                <a:lnTo>
                  <a:pt x="270588" y="2095500"/>
                </a:lnTo>
                <a:lnTo>
                  <a:pt x="255249" y="2032000"/>
                </a:lnTo>
                <a:lnTo>
                  <a:pt x="240338" y="1981200"/>
                </a:lnTo>
                <a:lnTo>
                  <a:pt x="225855" y="1917700"/>
                </a:lnTo>
                <a:lnTo>
                  <a:pt x="211803" y="1866900"/>
                </a:lnTo>
                <a:lnTo>
                  <a:pt x="198184" y="1816100"/>
                </a:lnTo>
                <a:lnTo>
                  <a:pt x="185000" y="1752600"/>
                </a:lnTo>
                <a:lnTo>
                  <a:pt x="172252" y="1701800"/>
                </a:lnTo>
                <a:lnTo>
                  <a:pt x="159943" y="1638300"/>
                </a:lnTo>
                <a:lnTo>
                  <a:pt x="148074" y="1587500"/>
                </a:lnTo>
                <a:lnTo>
                  <a:pt x="136647" y="1524000"/>
                </a:lnTo>
                <a:lnTo>
                  <a:pt x="125664" y="1473200"/>
                </a:lnTo>
                <a:lnTo>
                  <a:pt x="115127" y="1409700"/>
                </a:lnTo>
                <a:lnTo>
                  <a:pt x="105038" y="1358900"/>
                </a:lnTo>
                <a:lnTo>
                  <a:pt x="95399" y="1295400"/>
                </a:lnTo>
                <a:lnTo>
                  <a:pt x="86212" y="1244600"/>
                </a:lnTo>
                <a:lnTo>
                  <a:pt x="77478" y="1181100"/>
                </a:lnTo>
                <a:lnTo>
                  <a:pt x="69200" y="1130300"/>
                </a:lnTo>
                <a:lnTo>
                  <a:pt x="61379" y="1066800"/>
                </a:lnTo>
                <a:lnTo>
                  <a:pt x="54018" y="1016000"/>
                </a:lnTo>
                <a:lnTo>
                  <a:pt x="47117" y="952500"/>
                </a:lnTo>
                <a:lnTo>
                  <a:pt x="40680" y="889000"/>
                </a:lnTo>
                <a:lnTo>
                  <a:pt x="34708" y="838200"/>
                </a:lnTo>
                <a:lnTo>
                  <a:pt x="29202" y="774700"/>
                </a:lnTo>
                <a:lnTo>
                  <a:pt x="24166" y="723900"/>
                </a:lnTo>
                <a:lnTo>
                  <a:pt x="19600" y="660400"/>
                </a:lnTo>
                <a:lnTo>
                  <a:pt x="15506" y="596900"/>
                </a:lnTo>
                <a:lnTo>
                  <a:pt x="11887" y="546100"/>
                </a:lnTo>
                <a:lnTo>
                  <a:pt x="8745" y="482600"/>
                </a:lnTo>
                <a:lnTo>
                  <a:pt x="6081" y="419100"/>
                </a:lnTo>
                <a:lnTo>
                  <a:pt x="3896" y="355600"/>
                </a:lnTo>
                <a:lnTo>
                  <a:pt x="2194" y="304800"/>
                </a:lnTo>
                <a:lnTo>
                  <a:pt x="976" y="241300"/>
                </a:lnTo>
                <a:lnTo>
                  <a:pt x="244" y="177800"/>
                </a:lnTo>
                <a:lnTo>
                  <a:pt x="0" y="127000"/>
                </a:lnTo>
                <a:lnTo>
                  <a:pt x="244" y="63500"/>
                </a:lnTo>
                <a:lnTo>
                  <a:pt x="976" y="0"/>
                </a:lnTo>
                <a:lnTo>
                  <a:pt x="1152" y="0"/>
                </a:lnTo>
                <a:lnTo>
                  <a:pt x="9087234" y="7162800"/>
                </a:lnTo>
                <a:lnTo>
                  <a:pt x="9065138" y="7175500"/>
                </a:lnTo>
                <a:lnTo>
                  <a:pt x="8670659" y="7264400"/>
                </a:lnTo>
                <a:close/>
              </a:path>
              <a:path w="9087485" h="7391400">
                <a:moveTo>
                  <a:pt x="7964323" y="3314700"/>
                </a:moveTo>
                <a:lnTo>
                  <a:pt x="6562891" y="3314700"/>
                </a:lnTo>
                <a:lnTo>
                  <a:pt x="6166082" y="3200400"/>
                </a:lnTo>
                <a:lnTo>
                  <a:pt x="6123290" y="3175000"/>
                </a:lnTo>
                <a:lnTo>
                  <a:pt x="6038542" y="3149600"/>
                </a:lnTo>
                <a:lnTo>
                  <a:pt x="5996597" y="3124200"/>
                </a:lnTo>
                <a:lnTo>
                  <a:pt x="5954943" y="3111500"/>
                </a:lnTo>
                <a:lnTo>
                  <a:pt x="5913587" y="3086100"/>
                </a:lnTo>
                <a:lnTo>
                  <a:pt x="5872532" y="3073400"/>
                </a:lnTo>
                <a:lnTo>
                  <a:pt x="5831785" y="3048000"/>
                </a:lnTo>
                <a:lnTo>
                  <a:pt x="5791349" y="3035300"/>
                </a:lnTo>
                <a:lnTo>
                  <a:pt x="5711432" y="2984500"/>
                </a:lnTo>
                <a:lnTo>
                  <a:pt x="5671960" y="2971800"/>
                </a:lnTo>
                <a:lnTo>
                  <a:pt x="5632820" y="2946400"/>
                </a:lnTo>
                <a:lnTo>
                  <a:pt x="5517435" y="2870200"/>
                </a:lnTo>
                <a:lnTo>
                  <a:pt x="5479669" y="2857500"/>
                </a:lnTo>
                <a:lnTo>
                  <a:pt x="5442258" y="2832100"/>
                </a:lnTo>
                <a:lnTo>
                  <a:pt x="5368524" y="2781300"/>
                </a:lnTo>
                <a:lnTo>
                  <a:pt x="5332210" y="2743200"/>
                </a:lnTo>
                <a:lnTo>
                  <a:pt x="5260712" y="2692400"/>
                </a:lnTo>
                <a:lnTo>
                  <a:pt x="5190755" y="2641600"/>
                </a:lnTo>
                <a:lnTo>
                  <a:pt x="5156367" y="2603500"/>
                </a:lnTo>
                <a:lnTo>
                  <a:pt x="5088793" y="2552700"/>
                </a:lnTo>
                <a:lnTo>
                  <a:pt x="5055619" y="2514600"/>
                </a:lnTo>
                <a:lnTo>
                  <a:pt x="5022858" y="2489200"/>
                </a:lnTo>
                <a:lnTo>
                  <a:pt x="4990517" y="2463800"/>
                </a:lnTo>
                <a:lnTo>
                  <a:pt x="4958601" y="2425700"/>
                </a:lnTo>
                <a:lnTo>
                  <a:pt x="4927113" y="2400300"/>
                </a:lnTo>
                <a:lnTo>
                  <a:pt x="4896059" y="2362200"/>
                </a:lnTo>
                <a:lnTo>
                  <a:pt x="4865445" y="2324100"/>
                </a:lnTo>
                <a:lnTo>
                  <a:pt x="4835274" y="2298700"/>
                </a:lnTo>
                <a:lnTo>
                  <a:pt x="4805551" y="2260600"/>
                </a:lnTo>
                <a:lnTo>
                  <a:pt x="4776283" y="2235200"/>
                </a:lnTo>
                <a:lnTo>
                  <a:pt x="4747473" y="2197100"/>
                </a:lnTo>
                <a:lnTo>
                  <a:pt x="4719126" y="2159000"/>
                </a:lnTo>
                <a:lnTo>
                  <a:pt x="4691247" y="2120900"/>
                </a:lnTo>
                <a:lnTo>
                  <a:pt x="4663842" y="2095500"/>
                </a:lnTo>
                <a:lnTo>
                  <a:pt x="4636915" y="2057400"/>
                </a:lnTo>
                <a:lnTo>
                  <a:pt x="4610470" y="2019300"/>
                </a:lnTo>
                <a:lnTo>
                  <a:pt x="4584514" y="1981200"/>
                </a:lnTo>
                <a:lnTo>
                  <a:pt x="4559050" y="1943100"/>
                </a:lnTo>
                <a:lnTo>
                  <a:pt x="4534084" y="1905000"/>
                </a:lnTo>
                <a:lnTo>
                  <a:pt x="4509620" y="1866900"/>
                </a:lnTo>
                <a:lnTo>
                  <a:pt x="4485664" y="1828800"/>
                </a:lnTo>
                <a:lnTo>
                  <a:pt x="4462220" y="1790700"/>
                </a:lnTo>
                <a:lnTo>
                  <a:pt x="4439293" y="1752600"/>
                </a:lnTo>
                <a:lnTo>
                  <a:pt x="4416888" y="1714500"/>
                </a:lnTo>
                <a:lnTo>
                  <a:pt x="4395010" y="1676400"/>
                </a:lnTo>
                <a:lnTo>
                  <a:pt x="4373665" y="1638300"/>
                </a:lnTo>
                <a:lnTo>
                  <a:pt x="4352855" y="1600200"/>
                </a:lnTo>
                <a:lnTo>
                  <a:pt x="4332588" y="1549400"/>
                </a:lnTo>
                <a:lnTo>
                  <a:pt x="4312867" y="1511300"/>
                </a:lnTo>
                <a:lnTo>
                  <a:pt x="4293698" y="1473200"/>
                </a:lnTo>
                <a:lnTo>
                  <a:pt x="4275085" y="1435100"/>
                </a:lnTo>
                <a:lnTo>
                  <a:pt x="4257033" y="1384300"/>
                </a:lnTo>
                <a:lnTo>
                  <a:pt x="4239547" y="1346200"/>
                </a:lnTo>
                <a:lnTo>
                  <a:pt x="4222632" y="1308100"/>
                </a:lnTo>
                <a:lnTo>
                  <a:pt x="4206294" y="1257300"/>
                </a:lnTo>
                <a:lnTo>
                  <a:pt x="4190536" y="1219200"/>
                </a:lnTo>
                <a:lnTo>
                  <a:pt x="4175363" y="1181100"/>
                </a:lnTo>
                <a:lnTo>
                  <a:pt x="4160782" y="1130300"/>
                </a:lnTo>
                <a:lnTo>
                  <a:pt x="4146795" y="1092200"/>
                </a:lnTo>
                <a:lnTo>
                  <a:pt x="4133409" y="1041400"/>
                </a:lnTo>
                <a:lnTo>
                  <a:pt x="4120629" y="1003300"/>
                </a:lnTo>
                <a:lnTo>
                  <a:pt x="4108459" y="952500"/>
                </a:lnTo>
                <a:lnTo>
                  <a:pt x="4096903" y="914400"/>
                </a:lnTo>
                <a:lnTo>
                  <a:pt x="4085968" y="863600"/>
                </a:lnTo>
                <a:lnTo>
                  <a:pt x="4075657" y="825500"/>
                </a:lnTo>
                <a:lnTo>
                  <a:pt x="4065976" y="774700"/>
                </a:lnTo>
                <a:lnTo>
                  <a:pt x="4056930" y="736600"/>
                </a:lnTo>
                <a:lnTo>
                  <a:pt x="4048523" y="685800"/>
                </a:lnTo>
                <a:lnTo>
                  <a:pt x="4040761" y="635000"/>
                </a:lnTo>
                <a:lnTo>
                  <a:pt x="4033648" y="596900"/>
                </a:lnTo>
                <a:lnTo>
                  <a:pt x="4027190" y="546100"/>
                </a:lnTo>
                <a:lnTo>
                  <a:pt x="4021390" y="495300"/>
                </a:lnTo>
                <a:lnTo>
                  <a:pt x="4016254" y="457200"/>
                </a:lnTo>
                <a:lnTo>
                  <a:pt x="4011787" y="406400"/>
                </a:lnTo>
                <a:lnTo>
                  <a:pt x="4007994" y="355600"/>
                </a:lnTo>
                <a:lnTo>
                  <a:pt x="4004880" y="317500"/>
                </a:lnTo>
                <a:lnTo>
                  <a:pt x="4002449" y="266700"/>
                </a:lnTo>
                <a:lnTo>
                  <a:pt x="4000707" y="215900"/>
                </a:lnTo>
                <a:lnTo>
                  <a:pt x="3999658" y="165100"/>
                </a:lnTo>
                <a:lnTo>
                  <a:pt x="3999307" y="127000"/>
                </a:lnTo>
                <a:lnTo>
                  <a:pt x="3999658" y="76200"/>
                </a:lnTo>
                <a:lnTo>
                  <a:pt x="4000707" y="25400"/>
                </a:lnTo>
                <a:lnTo>
                  <a:pt x="4001897" y="0"/>
                </a:lnTo>
                <a:lnTo>
                  <a:pt x="9087234" y="2819400"/>
                </a:lnTo>
                <a:lnTo>
                  <a:pt x="9084955" y="2832100"/>
                </a:lnTo>
                <a:lnTo>
                  <a:pt x="9047545" y="2857500"/>
                </a:lnTo>
                <a:lnTo>
                  <a:pt x="9009778" y="2870200"/>
                </a:lnTo>
                <a:lnTo>
                  <a:pt x="8894394" y="2946400"/>
                </a:lnTo>
                <a:lnTo>
                  <a:pt x="8855254" y="2971800"/>
                </a:lnTo>
                <a:lnTo>
                  <a:pt x="8815782" y="2984500"/>
                </a:lnTo>
                <a:lnTo>
                  <a:pt x="8735865" y="3035300"/>
                </a:lnTo>
                <a:lnTo>
                  <a:pt x="8695429" y="3048000"/>
                </a:lnTo>
                <a:lnTo>
                  <a:pt x="8654681" y="3073400"/>
                </a:lnTo>
                <a:lnTo>
                  <a:pt x="8613627" y="3086100"/>
                </a:lnTo>
                <a:lnTo>
                  <a:pt x="8572271" y="3111500"/>
                </a:lnTo>
                <a:lnTo>
                  <a:pt x="8530617" y="3124200"/>
                </a:lnTo>
                <a:lnTo>
                  <a:pt x="8488672" y="3149600"/>
                </a:lnTo>
                <a:lnTo>
                  <a:pt x="8403924" y="3175000"/>
                </a:lnTo>
                <a:lnTo>
                  <a:pt x="8361132" y="3200400"/>
                </a:lnTo>
                <a:lnTo>
                  <a:pt x="7964323" y="3314700"/>
                </a:lnTo>
                <a:close/>
              </a:path>
              <a:path w="9087485" h="7391400">
                <a:moveTo>
                  <a:pt x="7827764" y="3340100"/>
                </a:moveTo>
                <a:lnTo>
                  <a:pt x="6699449" y="3340100"/>
                </a:lnTo>
                <a:lnTo>
                  <a:pt x="6608188" y="3314700"/>
                </a:lnTo>
                <a:lnTo>
                  <a:pt x="7919026" y="3314700"/>
                </a:lnTo>
                <a:lnTo>
                  <a:pt x="7827764" y="3340100"/>
                </a:lnTo>
                <a:close/>
              </a:path>
              <a:path w="9087485" h="7391400">
                <a:moveTo>
                  <a:pt x="7735648" y="3352800"/>
                </a:moveTo>
                <a:lnTo>
                  <a:pt x="6791566" y="3352800"/>
                </a:lnTo>
                <a:lnTo>
                  <a:pt x="6745403" y="3340100"/>
                </a:lnTo>
                <a:lnTo>
                  <a:pt x="7781811" y="3340100"/>
                </a:lnTo>
                <a:lnTo>
                  <a:pt x="7735648" y="3352800"/>
                </a:lnTo>
                <a:close/>
              </a:path>
              <a:path w="9087485" h="7391400">
                <a:moveTo>
                  <a:pt x="7642715" y="3365500"/>
                </a:moveTo>
                <a:lnTo>
                  <a:pt x="6884498" y="3365500"/>
                </a:lnTo>
                <a:lnTo>
                  <a:pt x="6837932" y="3352800"/>
                </a:lnTo>
                <a:lnTo>
                  <a:pt x="7689281" y="3352800"/>
                </a:lnTo>
                <a:lnTo>
                  <a:pt x="7642715" y="3365500"/>
                </a:lnTo>
                <a:close/>
              </a:path>
              <a:path w="9087485" h="7391400">
                <a:moveTo>
                  <a:pt x="7549006" y="3378200"/>
                </a:moveTo>
                <a:lnTo>
                  <a:pt x="6978208" y="3378200"/>
                </a:lnTo>
                <a:lnTo>
                  <a:pt x="6931258" y="3365500"/>
                </a:lnTo>
                <a:lnTo>
                  <a:pt x="7595955" y="3365500"/>
                </a:lnTo>
                <a:lnTo>
                  <a:pt x="7549006" y="3378200"/>
                </a:lnTo>
                <a:close/>
              </a:path>
              <a:path w="9087485" h="7391400">
                <a:moveTo>
                  <a:pt x="7359413" y="3390900"/>
                </a:moveTo>
                <a:lnTo>
                  <a:pt x="7167801" y="3390900"/>
                </a:lnTo>
                <a:lnTo>
                  <a:pt x="7120143" y="3378200"/>
                </a:lnTo>
                <a:lnTo>
                  <a:pt x="7407070" y="3378200"/>
                </a:lnTo>
                <a:lnTo>
                  <a:pt x="7359413" y="3390900"/>
                </a:lnTo>
                <a:close/>
              </a:path>
              <a:path w="9087485" h="7391400">
                <a:moveTo>
                  <a:pt x="8384129" y="7315200"/>
                </a:moveTo>
                <a:lnTo>
                  <a:pt x="6145873" y="7315200"/>
                </a:lnTo>
                <a:lnTo>
                  <a:pt x="5916854" y="7264400"/>
                </a:lnTo>
                <a:lnTo>
                  <a:pt x="8613660" y="7264400"/>
                </a:lnTo>
                <a:lnTo>
                  <a:pt x="8384129" y="7315200"/>
                </a:lnTo>
                <a:close/>
              </a:path>
              <a:path w="9087485" h="7391400">
                <a:moveTo>
                  <a:pt x="8210420" y="7340600"/>
                </a:moveTo>
                <a:lnTo>
                  <a:pt x="6319180" y="7340600"/>
                </a:lnTo>
                <a:lnTo>
                  <a:pt x="6203498" y="7315200"/>
                </a:lnTo>
                <a:lnTo>
                  <a:pt x="8326371" y="7315200"/>
                </a:lnTo>
                <a:lnTo>
                  <a:pt x="8210420" y="7340600"/>
                </a:lnTo>
                <a:close/>
              </a:path>
              <a:path w="9087485" h="7391400">
                <a:moveTo>
                  <a:pt x="8093900" y="7353300"/>
                </a:moveTo>
                <a:lnTo>
                  <a:pt x="6435424" y="7353300"/>
                </a:lnTo>
                <a:lnTo>
                  <a:pt x="6377233" y="7340600"/>
                </a:lnTo>
                <a:lnTo>
                  <a:pt x="8152230" y="7340600"/>
                </a:lnTo>
                <a:lnTo>
                  <a:pt x="8093900" y="7353300"/>
                </a:lnTo>
                <a:close/>
              </a:path>
              <a:path w="9087485" h="7391400">
                <a:moveTo>
                  <a:pt x="7976827" y="7366000"/>
                </a:moveTo>
                <a:lnTo>
                  <a:pt x="6552216" y="7366000"/>
                </a:lnTo>
                <a:lnTo>
                  <a:pt x="6493753" y="7353300"/>
                </a:lnTo>
                <a:lnTo>
                  <a:pt x="8035432" y="7353300"/>
                </a:lnTo>
                <a:lnTo>
                  <a:pt x="7976827" y="7366000"/>
                </a:lnTo>
                <a:close/>
              </a:path>
              <a:path w="9087485" h="7391400">
                <a:moveTo>
                  <a:pt x="7800211" y="7378700"/>
                </a:moveTo>
                <a:lnTo>
                  <a:pt x="6728396" y="7378700"/>
                </a:lnTo>
                <a:lnTo>
                  <a:pt x="6669539" y="7366000"/>
                </a:lnTo>
                <a:lnTo>
                  <a:pt x="7859215" y="7366000"/>
                </a:lnTo>
                <a:lnTo>
                  <a:pt x="7800211" y="7378700"/>
                </a:lnTo>
                <a:close/>
              </a:path>
              <a:path w="9087485" h="7391400">
                <a:moveTo>
                  <a:pt x="7622435" y="7391400"/>
                </a:moveTo>
                <a:lnTo>
                  <a:pt x="6905722" y="7391400"/>
                </a:lnTo>
                <a:lnTo>
                  <a:pt x="6846489" y="7378700"/>
                </a:lnTo>
                <a:lnTo>
                  <a:pt x="7681820" y="7378700"/>
                </a:lnTo>
                <a:lnTo>
                  <a:pt x="7622435" y="7391400"/>
                </a:lnTo>
                <a:close/>
              </a:path>
            </a:pathLst>
          </a:custGeom>
          <a:solidFill>
            <a:srgbClr val="EFB92D">
              <a:alpha val="7839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569001" y="2181456"/>
            <a:ext cx="7715249" cy="44576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6871307"/>
            <a:ext cx="3729990" cy="3416300"/>
          </a:xfrm>
          <a:custGeom>
            <a:avLst/>
            <a:gdLst/>
            <a:ahLst/>
            <a:cxnLst/>
            <a:rect l="l" t="t" r="r" b="b"/>
            <a:pathLst>
              <a:path w="3729990" h="3416300">
                <a:moveTo>
                  <a:pt x="3729821" y="3415692"/>
                </a:moveTo>
                <a:lnTo>
                  <a:pt x="1091395" y="3415692"/>
                </a:lnTo>
                <a:lnTo>
                  <a:pt x="1076892" y="3391534"/>
                </a:lnTo>
                <a:lnTo>
                  <a:pt x="1052798" y="3353357"/>
                </a:lnTo>
                <a:lnTo>
                  <a:pt x="1027881" y="3315755"/>
                </a:lnTo>
                <a:lnTo>
                  <a:pt x="1002154" y="3278743"/>
                </a:lnTo>
                <a:lnTo>
                  <a:pt x="975628" y="3242334"/>
                </a:lnTo>
                <a:lnTo>
                  <a:pt x="948318" y="3206539"/>
                </a:lnTo>
                <a:lnTo>
                  <a:pt x="920234" y="3171373"/>
                </a:lnTo>
                <a:lnTo>
                  <a:pt x="891391" y="3136848"/>
                </a:lnTo>
                <a:lnTo>
                  <a:pt x="861800" y="3102977"/>
                </a:lnTo>
                <a:lnTo>
                  <a:pt x="831473" y="3069773"/>
                </a:lnTo>
                <a:lnTo>
                  <a:pt x="800425" y="3037249"/>
                </a:lnTo>
                <a:lnTo>
                  <a:pt x="768666" y="3005417"/>
                </a:lnTo>
                <a:lnTo>
                  <a:pt x="736210" y="2974292"/>
                </a:lnTo>
                <a:lnTo>
                  <a:pt x="703070" y="2943885"/>
                </a:lnTo>
                <a:lnTo>
                  <a:pt x="669257" y="2914211"/>
                </a:lnTo>
                <a:lnTo>
                  <a:pt x="634785" y="2885280"/>
                </a:lnTo>
                <a:lnTo>
                  <a:pt x="599665" y="2857108"/>
                </a:lnTo>
                <a:lnTo>
                  <a:pt x="563912" y="2829706"/>
                </a:lnTo>
                <a:lnTo>
                  <a:pt x="527536" y="2803087"/>
                </a:lnTo>
                <a:lnTo>
                  <a:pt x="490552" y="2777265"/>
                </a:lnTo>
                <a:lnTo>
                  <a:pt x="452970" y="2752253"/>
                </a:lnTo>
                <a:lnTo>
                  <a:pt x="414805" y="2728062"/>
                </a:lnTo>
                <a:lnTo>
                  <a:pt x="376068" y="2704707"/>
                </a:lnTo>
                <a:lnTo>
                  <a:pt x="336772" y="2682200"/>
                </a:lnTo>
                <a:lnTo>
                  <a:pt x="296930" y="2660555"/>
                </a:lnTo>
                <a:lnTo>
                  <a:pt x="256554" y="2639783"/>
                </a:lnTo>
                <a:lnTo>
                  <a:pt x="215656" y="2619899"/>
                </a:lnTo>
                <a:lnTo>
                  <a:pt x="174251" y="2600914"/>
                </a:lnTo>
                <a:lnTo>
                  <a:pt x="132349" y="2582843"/>
                </a:lnTo>
                <a:lnTo>
                  <a:pt x="89963" y="2565697"/>
                </a:lnTo>
                <a:lnTo>
                  <a:pt x="47107" y="2549490"/>
                </a:lnTo>
                <a:lnTo>
                  <a:pt x="3792" y="2534235"/>
                </a:lnTo>
                <a:lnTo>
                  <a:pt x="0" y="2532997"/>
                </a:lnTo>
                <a:lnTo>
                  <a:pt x="0" y="0"/>
                </a:lnTo>
                <a:lnTo>
                  <a:pt x="66399" y="10011"/>
                </a:lnTo>
                <a:lnTo>
                  <a:pt x="112581" y="17620"/>
                </a:lnTo>
                <a:lnTo>
                  <a:pt x="158604" y="25699"/>
                </a:lnTo>
                <a:lnTo>
                  <a:pt x="204466" y="34245"/>
                </a:lnTo>
                <a:lnTo>
                  <a:pt x="250163" y="43256"/>
                </a:lnTo>
                <a:lnTo>
                  <a:pt x="295694" y="52729"/>
                </a:lnTo>
                <a:lnTo>
                  <a:pt x="341056" y="62661"/>
                </a:lnTo>
                <a:lnTo>
                  <a:pt x="386246" y="73050"/>
                </a:lnTo>
                <a:lnTo>
                  <a:pt x="431262" y="83894"/>
                </a:lnTo>
                <a:lnTo>
                  <a:pt x="476101" y="95189"/>
                </a:lnTo>
                <a:lnTo>
                  <a:pt x="520761" y="106933"/>
                </a:lnTo>
                <a:lnTo>
                  <a:pt x="565239" y="119124"/>
                </a:lnTo>
                <a:lnTo>
                  <a:pt x="609532" y="131759"/>
                </a:lnTo>
                <a:lnTo>
                  <a:pt x="653639" y="144835"/>
                </a:lnTo>
                <a:lnTo>
                  <a:pt x="697556" y="158350"/>
                </a:lnTo>
                <a:lnTo>
                  <a:pt x="741282" y="172302"/>
                </a:lnTo>
                <a:lnTo>
                  <a:pt x="784812" y="186687"/>
                </a:lnTo>
                <a:lnTo>
                  <a:pt x="828146" y="201503"/>
                </a:lnTo>
                <a:lnTo>
                  <a:pt x="871280" y="216748"/>
                </a:lnTo>
                <a:lnTo>
                  <a:pt x="914212" y="232419"/>
                </a:lnTo>
                <a:lnTo>
                  <a:pt x="956939" y="248514"/>
                </a:lnTo>
                <a:lnTo>
                  <a:pt x="999459" y="265029"/>
                </a:lnTo>
                <a:lnTo>
                  <a:pt x="1041769" y="281963"/>
                </a:lnTo>
                <a:lnTo>
                  <a:pt x="1083867" y="299312"/>
                </a:lnTo>
                <a:lnTo>
                  <a:pt x="1125750" y="317075"/>
                </a:lnTo>
                <a:lnTo>
                  <a:pt x="1167416" y="335248"/>
                </a:lnTo>
                <a:lnTo>
                  <a:pt x="1208862" y="353829"/>
                </a:lnTo>
                <a:lnTo>
                  <a:pt x="1250086" y="372816"/>
                </a:lnTo>
                <a:lnTo>
                  <a:pt x="1291084" y="392206"/>
                </a:lnTo>
                <a:lnTo>
                  <a:pt x="1331855" y="411996"/>
                </a:lnTo>
                <a:lnTo>
                  <a:pt x="1372396" y="432183"/>
                </a:lnTo>
                <a:lnTo>
                  <a:pt x="1412704" y="452766"/>
                </a:lnTo>
                <a:lnTo>
                  <a:pt x="1452777" y="473742"/>
                </a:lnTo>
                <a:lnTo>
                  <a:pt x="1492613" y="495107"/>
                </a:lnTo>
                <a:lnTo>
                  <a:pt x="1532208" y="516860"/>
                </a:lnTo>
                <a:lnTo>
                  <a:pt x="1571561" y="538998"/>
                </a:lnTo>
                <a:lnTo>
                  <a:pt x="1610668" y="561519"/>
                </a:lnTo>
                <a:lnTo>
                  <a:pt x="1649528" y="584419"/>
                </a:lnTo>
                <a:lnTo>
                  <a:pt x="1688137" y="607696"/>
                </a:lnTo>
                <a:lnTo>
                  <a:pt x="1726493" y="631348"/>
                </a:lnTo>
                <a:lnTo>
                  <a:pt x="1764594" y="655372"/>
                </a:lnTo>
                <a:lnTo>
                  <a:pt x="1802437" y="679765"/>
                </a:lnTo>
                <a:lnTo>
                  <a:pt x="1840019" y="704525"/>
                </a:lnTo>
                <a:lnTo>
                  <a:pt x="1877338" y="729650"/>
                </a:lnTo>
                <a:lnTo>
                  <a:pt x="1914392" y="755136"/>
                </a:lnTo>
                <a:lnTo>
                  <a:pt x="1951178" y="780982"/>
                </a:lnTo>
                <a:lnTo>
                  <a:pt x="1987693" y="807184"/>
                </a:lnTo>
                <a:lnTo>
                  <a:pt x="2023935" y="833740"/>
                </a:lnTo>
                <a:lnTo>
                  <a:pt x="2059901" y="860648"/>
                </a:lnTo>
                <a:lnTo>
                  <a:pt x="2095589" y="887905"/>
                </a:lnTo>
                <a:lnTo>
                  <a:pt x="2130996" y="915508"/>
                </a:lnTo>
                <a:lnTo>
                  <a:pt x="2166119" y="943455"/>
                </a:lnTo>
                <a:lnTo>
                  <a:pt x="2200957" y="971743"/>
                </a:lnTo>
                <a:lnTo>
                  <a:pt x="2235507" y="1000369"/>
                </a:lnTo>
                <a:lnTo>
                  <a:pt x="2269765" y="1029332"/>
                </a:lnTo>
                <a:lnTo>
                  <a:pt x="2303730" y="1058629"/>
                </a:lnTo>
                <a:lnTo>
                  <a:pt x="2337399" y="1088256"/>
                </a:lnTo>
                <a:lnTo>
                  <a:pt x="2370770" y="1118211"/>
                </a:lnTo>
                <a:lnTo>
                  <a:pt x="2403839" y="1148493"/>
                </a:lnTo>
                <a:lnTo>
                  <a:pt x="2436605" y="1179097"/>
                </a:lnTo>
                <a:lnTo>
                  <a:pt x="2469064" y="1210022"/>
                </a:lnTo>
                <a:lnTo>
                  <a:pt x="2501215" y="1241266"/>
                </a:lnTo>
                <a:lnTo>
                  <a:pt x="2533055" y="1272824"/>
                </a:lnTo>
                <a:lnTo>
                  <a:pt x="2564580" y="1304696"/>
                </a:lnTo>
                <a:lnTo>
                  <a:pt x="2595790" y="1336878"/>
                </a:lnTo>
                <a:lnTo>
                  <a:pt x="2626680" y="1369368"/>
                </a:lnTo>
                <a:lnTo>
                  <a:pt x="2657250" y="1402163"/>
                </a:lnTo>
                <a:lnTo>
                  <a:pt x="2687495" y="1435261"/>
                </a:lnTo>
                <a:lnTo>
                  <a:pt x="2717414" y="1468659"/>
                </a:lnTo>
                <a:lnTo>
                  <a:pt x="2747004" y="1502354"/>
                </a:lnTo>
                <a:lnTo>
                  <a:pt x="2776262" y="1536344"/>
                </a:lnTo>
                <a:lnTo>
                  <a:pt x="2805186" y="1570627"/>
                </a:lnTo>
                <a:lnTo>
                  <a:pt x="2833774" y="1605199"/>
                </a:lnTo>
                <a:lnTo>
                  <a:pt x="2862022" y="1640059"/>
                </a:lnTo>
                <a:lnTo>
                  <a:pt x="2889929" y="1675204"/>
                </a:lnTo>
                <a:lnTo>
                  <a:pt x="2917491" y="1710630"/>
                </a:lnTo>
                <a:lnTo>
                  <a:pt x="2944707" y="1746336"/>
                </a:lnTo>
                <a:lnTo>
                  <a:pt x="2971573" y="1782319"/>
                </a:lnTo>
                <a:lnTo>
                  <a:pt x="2998088" y="1818576"/>
                </a:lnTo>
                <a:lnTo>
                  <a:pt x="3024248" y="1855105"/>
                </a:lnTo>
                <a:lnTo>
                  <a:pt x="3050052" y="1891904"/>
                </a:lnTo>
                <a:lnTo>
                  <a:pt x="3075495" y="1928969"/>
                </a:lnTo>
                <a:lnTo>
                  <a:pt x="3100577" y="1966298"/>
                </a:lnTo>
                <a:lnTo>
                  <a:pt x="3125295" y="2003889"/>
                </a:lnTo>
                <a:lnTo>
                  <a:pt x="3149645" y="2041738"/>
                </a:lnTo>
                <a:lnTo>
                  <a:pt x="3173625" y="2079844"/>
                </a:lnTo>
                <a:lnTo>
                  <a:pt x="3197234" y="2118204"/>
                </a:lnTo>
                <a:lnTo>
                  <a:pt x="3220468" y="2156815"/>
                </a:lnTo>
                <a:lnTo>
                  <a:pt x="3243324" y="2195675"/>
                </a:lnTo>
                <a:lnTo>
                  <a:pt x="3265801" y="2234781"/>
                </a:lnTo>
                <a:lnTo>
                  <a:pt x="3287896" y="2274130"/>
                </a:lnTo>
                <a:lnTo>
                  <a:pt x="3309606" y="2313721"/>
                </a:lnTo>
                <a:lnTo>
                  <a:pt x="3330928" y="2353550"/>
                </a:lnTo>
                <a:lnTo>
                  <a:pt x="3351860" y="2393614"/>
                </a:lnTo>
                <a:lnTo>
                  <a:pt x="3372400" y="2433912"/>
                </a:lnTo>
                <a:lnTo>
                  <a:pt x="3392546" y="2474441"/>
                </a:lnTo>
                <a:lnTo>
                  <a:pt x="3412293" y="2515197"/>
                </a:lnTo>
                <a:lnTo>
                  <a:pt x="3431641" y="2556180"/>
                </a:lnTo>
                <a:lnTo>
                  <a:pt x="3450585" y="2597385"/>
                </a:lnTo>
                <a:lnTo>
                  <a:pt x="3469125" y="2638810"/>
                </a:lnTo>
                <a:lnTo>
                  <a:pt x="3487257" y="2680454"/>
                </a:lnTo>
                <a:lnTo>
                  <a:pt x="3504979" y="2722312"/>
                </a:lnTo>
                <a:lnTo>
                  <a:pt x="3522288" y="2764384"/>
                </a:lnTo>
                <a:lnTo>
                  <a:pt x="3539182" y="2806665"/>
                </a:lnTo>
                <a:lnTo>
                  <a:pt x="3555658" y="2849155"/>
                </a:lnTo>
                <a:lnTo>
                  <a:pt x="3571714" y="2891849"/>
                </a:lnTo>
                <a:lnTo>
                  <a:pt x="3587347" y="2934745"/>
                </a:lnTo>
                <a:lnTo>
                  <a:pt x="3602555" y="2977841"/>
                </a:lnTo>
                <a:lnTo>
                  <a:pt x="3617334" y="3021135"/>
                </a:lnTo>
                <a:lnTo>
                  <a:pt x="3631683" y="3064623"/>
                </a:lnTo>
                <a:lnTo>
                  <a:pt x="3645599" y="3108304"/>
                </a:lnTo>
                <a:lnTo>
                  <a:pt x="3659079" y="3152174"/>
                </a:lnTo>
                <a:lnTo>
                  <a:pt x="3672122" y="3196231"/>
                </a:lnTo>
                <a:lnTo>
                  <a:pt x="3684723" y="3240472"/>
                </a:lnTo>
                <a:lnTo>
                  <a:pt x="3696882" y="3284896"/>
                </a:lnTo>
                <a:lnTo>
                  <a:pt x="3708594" y="3329498"/>
                </a:lnTo>
                <a:lnTo>
                  <a:pt x="3719859" y="3374277"/>
                </a:lnTo>
                <a:lnTo>
                  <a:pt x="3729821" y="3415692"/>
                </a:lnTo>
                <a:close/>
              </a:path>
            </a:pathLst>
          </a:custGeom>
          <a:solidFill>
            <a:srgbClr val="EFB9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5991698" y="880905"/>
            <a:ext cx="905510" cy="906144"/>
          </a:xfrm>
          <a:custGeom>
            <a:avLst/>
            <a:gdLst/>
            <a:ahLst/>
            <a:cxnLst/>
            <a:rect l="l" t="t" r="r" b="b"/>
            <a:pathLst>
              <a:path w="905509" h="906144">
                <a:moveTo>
                  <a:pt x="452498" y="905670"/>
                </a:moveTo>
                <a:lnTo>
                  <a:pt x="403327" y="903005"/>
                </a:lnTo>
                <a:lnTo>
                  <a:pt x="355656" y="895197"/>
                </a:lnTo>
                <a:lnTo>
                  <a:pt x="309767" y="882523"/>
                </a:lnTo>
                <a:lnTo>
                  <a:pt x="265939" y="865263"/>
                </a:lnTo>
                <a:lnTo>
                  <a:pt x="224453" y="843696"/>
                </a:lnTo>
                <a:lnTo>
                  <a:pt x="185589" y="818101"/>
                </a:lnTo>
                <a:lnTo>
                  <a:pt x="149626" y="788757"/>
                </a:lnTo>
                <a:lnTo>
                  <a:pt x="116845" y="755942"/>
                </a:lnTo>
                <a:lnTo>
                  <a:pt x="87526" y="719936"/>
                </a:lnTo>
                <a:lnTo>
                  <a:pt x="61949" y="681017"/>
                </a:lnTo>
                <a:lnTo>
                  <a:pt x="40394" y="639465"/>
                </a:lnTo>
                <a:lnTo>
                  <a:pt x="23142" y="595558"/>
                </a:lnTo>
                <a:lnTo>
                  <a:pt x="10472" y="549575"/>
                </a:lnTo>
                <a:lnTo>
                  <a:pt x="2664" y="501796"/>
                </a:lnTo>
                <a:lnTo>
                  <a:pt x="0" y="452498"/>
                </a:lnTo>
                <a:lnTo>
                  <a:pt x="2664" y="403327"/>
                </a:lnTo>
                <a:lnTo>
                  <a:pt x="10472" y="355656"/>
                </a:lnTo>
                <a:lnTo>
                  <a:pt x="23142" y="309767"/>
                </a:lnTo>
                <a:lnTo>
                  <a:pt x="40394" y="265939"/>
                </a:lnTo>
                <a:lnTo>
                  <a:pt x="61949" y="224453"/>
                </a:lnTo>
                <a:lnTo>
                  <a:pt x="87526" y="185589"/>
                </a:lnTo>
                <a:lnTo>
                  <a:pt x="116845" y="149626"/>
                </a:lnTo>
                <a:lnTo>
                  <a:pt x="149626" y="116845"/>
                </a:lnTo>
                <a:lnTo>
                  <a:pt x="185589" y="87526"/>
                </a:lnTo>
                <a:lnTo>
                  <a:pt x="224453" y="61949"/>
                </a:lnTo>
                <a:lnTo>
                  <a:pt x="265939" y="40394"/>
                </a:lnTo>
                <a:lnTo>
                  <a:pt x="309767" y="23142"/>
                </a:lnTo>
                <a:lnTo>
                  <a:pt x="355656" y="10472"/>
                </a:lnTo>
                <a:lnTo>
                  <a:pt x="403327" y="2664"/>
                </a:lnTo>
                <a:lnTo>
                  <a:pt x="452498" y="0"/>
                </a:lnTo>
                <a:lnTo>
                  <a:pt x="501787" y="2664"/>
                </a:lnTo>
                <a:lnTo>
                  <a:pt x="549542" y="10472"/>
                </a:lnTo>
                <a:lnTo>
                  <a:pt x="595488" y="23142"/>
                </a:lnTo>
                <a:lnTo>
                  <a:pt x="639347" y="40394"/>
                </a:lnTo>
                <a:lnTo>
                  <a:pt x="680842" y="61949"/>
                </a:lnTo>
                <a:lnTo>
                  <a:pt x="719699" y="87526"/>
                </a:lnTo>
                <a:lnTo>
                  <a:pt x="755639" y="116845"/>
                </a:lnTo>
                <a:lnTo>
                  <a:pt x="788386" y="149626"/>
                </a:lnTo>
                <a:lnTo>
                  <a:pt x="817665" y="185589"/>
                </a:lnTo>
                <a:lnTo>
                  <a:pt x="843197" y="224453"/>
                </a:lnTo>
                <a:lnTo>
                  <a:pt x="855999" y="249143"/>
                </a:lnTo>
                <a:lnTo>
                  <a:pt x="452498" y="249143"/>
                </a:lnTo>
                <a:lnTo>
                  <a:pt x="406038" y="254542"/>
                </a:lnTo>
                <a:lnTo>
                  <a:pt x="363300" y="269905"/>
                </a:lnTo>
                <a:lnTo>
                  <a:pt x="325533" y="293985"/>
                </a:lnTo>
                <a:lnTo>
                  <a:pt x="293985" y="325533"/>
                </a:lnTo>
                <a:lnTo>
                  <a:pt x="269905" y="363300"/>
                </a:lnTo>
                <a:lnTo>
                  <a:pt x="254542" y="406038"/>
                </a:lnTo>
                <a:lnTo>
                  <a:pt x="249143" y="452498"/>
                </a:lnTo>
                <a:lnTo>
                  <a:pt x="254542" y="498958"/>
                </a:lnTo>
                <a:lnTo>
                  <a:pt x="269905" y="541696"/>
                </a:lnTo>
                <a:lnTo>
                  <a:pt x="293985" y="579463"/>
                </a:lnTo>
                <a:lnTo>
                  <a:pt x="325533" y="611011"/>
                </a:lnTo>
                <a:lnTo>
                  <a:pt x="363300" y="635091"/>
                </a:lnTo>
                <a:lnTo>
                  <a:pt x="406038" y="650455"/>
                </a:lnTo>
                <a:lnTo>
                  <a:pt x="452498" y="655853"/>
                </a:lnTo>
                <a:lnTo>
                  <a:pt x="856517" y="655853"/>
                </a:lnTo>
                <a:lnTo>
                  <a:pt x="843497" y="681017"/>
                </a:lnTo>
                <a:lnTo>
                  <a:pt x="817956" y="719936"/>
                </a:lnTo>
                <a:lnTo>
                  <a:pt x="788654" y="755942"/>
                </a:lnTo>
                <a:lnTo>
                  <a:pt x="755873" y="788757"/>
                </a:lnTo>
                <a:lnTo>
                  <a:pt x="719893" y="818101"/>
                </a:lnTo>
                <a:lnTo>
                  <a:pt x="680992" y="843696"/>
                </a:lnTo>
                <a:lnTo>
                  <a:pt x="639452" y="865263"/>
                </a:lnTo>
                <a:lnTo>
                  <a:pt x="595552" y="882523"/>
                </a:lnTo>
                <a:lnTo>
                  <a:pt x="549574" y="895197"/>
                </a:lnTo>
                <a:lnTo>
                  <a:pt x="501795" y="903005"/>
                </a:lnTo>
                <a:lnTo>
                  <a:pt x="452498" y="905670"/>
                </a:lnTo>
                <a:close/>
              </a:path>
              <a:path w="905509" h="906144">
                <a:moveTo>
                  <a:pt x="856517" y="655853"/>
                </a:moveTo>
                <a:lnTo>
                  <a:pt x="452498" y="655853"/>
                </a:lnTo>
                <a:lnTo>
                  <a:pt x="498958" y="650455"/>
                </a:lnTo>
                <a:lnTo>
                  <a:pt x="541696" y="635091"/>
                </a:lnTo>
                <a:lnTo>
                  <a:pt x="579463" y="611011"/>
                </a:lnTo>
                <a:lnTo>
                  <a:pt x="611011" y="579463"/>
                </a:lnTo>
                <a:lnTo>
                  <a:pt x="635091" y="541696"/>
                </a:lnTo>
                <a:lnTo>
                  <a:pt x="650455" y="498958"/>
                </a:lnTo>
                <a:lnTo>
                  <a:pt x="655853" y="452498"/>
                </a:lnTo>
                <a:lnTo>
                  <a:pt x="650490" y="406038"/>
                </a:lnTo>
                <a:lnTo>
                  <a:pt x="635209" y="363300"/>
                </a:lnTo>
                <a:lnTo>
                  <a:pt x="611223" y="325533"/>
                </a:lnTo>
                <a:lnTo>
                  <a:pt x="579746" y="293985"/>
                </a:lnTo>
                <a:lnTo>
                  <a:pt x="541990" y="269905"/>
                </a:lnTo>
                <a:lnTo>
                  <a:pt x="499170" y="254542"/>
                </a:lnTo>
                <a:lnTo>
                  <a:pt x="452498" y="249143"/>
                </a:lnTo>
                <a:lnTo>
                  <a:pt x="855999" y="249143"/>
                </a:lnTo>
                <a:lnTo>
                  <a:pt x="881919" y="309767"/>
                </a:lnTo>
                <a:lnTo>
                  <a:pt x="894556" y="355656"/>
                </a:lnTo>
                <a:lnTo>
                  <a:pt x="902341" y="403327"/>
                </a:lnTo>
                <a:lnTo>
                  <a:pt x="904997" y="452498"/>
                </a:lnTo>
                <a:lnTo>
                  <a:pt x="902458" y="501796"/>
                </a:lnTo>
                <a:lnTo>
                  <a:pt x="894758" y="549575"/>
                </a:lnTo>
                <a:lnTo>
                  <a:pt x="882178" y="595558"/>
                </a:lnTo>
                <a:lnTo>
                  <a:pt x="864997" y="639465"/>
                </a:lnTo>
                <a:lnTo>
                  <a:pt x="856517" y="655853"/>
                </a:lnTo>
                <a:close/>
              </a:path>
            </a:pathLst>
          </a:custGeom>
          <a:solidFill>
            <a:srgbClr val="EFB9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3602583" y="8532114"/>
            <a:ext cx="905510" cy="906144"/>
          </a:xfrm>
          <a:custGeom>
            <a:avLst/>
            <a:gdLst/>
            <a:ahLst/>
            <a:cxnLst/>
            <a:rect l="l" t="t" r="r" b="b"/>
            <a:pathLst>
              <a:path w="905510" h="906145">
                <a:moveTo>
                  <a:pt x="452498" y="905670"/>
                </a:moveTo>
                <a:lnTo>
                  <a:pt x="403327" y="903005"/>
                </a:lnTo>
                <a:lnTo>
                  <a:pt x="355656" y="895197"/>
                </a:lnTo>
                <a:lnTo>
                  <a:pt x="309767" y="882523"/>
                </a:lnTo>
                <a:lnTo>
                  <a:pt x="265939" y="865263"/>
                </a:lnTo>
                <a:lnTo>
                  <a:pt x="224453" y="843696"/>
                </a:lnTo>
                <a:lnTo>
                  <a:pt x="185589" y="818101"/>
                </a:lnTo>
                <a:lnTo>
                  <a:pt x="149626" y="788757"/>
                </a:lnTo>
                <a:lnTo>
                  <a:pt x="116845" y="755942"/>
                </a:lnTo>
                <a:lnTo>
                  <a:pt x="87526" y="719936"/>
                </a:lnTo>
                <a:lnTo>
                  <a:pt x="61949" y="681017"/>
                </a:lnTo>
                <a:lnTo>
                  <a:pt x="40394" y="639465"/>
                </a:lnTo>
                <a:lnTo>
                  <a:pt x="23142" y="595558"/>
                </a:lnTo>
                <a:lnTo>
                  <a:pt x="10472" y="549575"/>
                </a:lnTo>
                <a:lnTo>
                  <a:pt x="2664" y="501796"/>
                </a:lnTo>
                <a:lnTo>
                  <a:pt x="0" y="452498"/>
                </a:lnTo>
                <a:lnTo>
                  <a:pt x="2664" y="403327"/>
                </a:lnTo>
                <a:lnTo>
                  <a:pt x="10472" y="355656"/>
                </a:lnTo>
                <a:lnTo>
                  <a:pt x="23142" y="309767"/>
                </a:lnTo>
                <a:lnTo>
                  <a:pt x="40394" y="265939"/>
                </a:lnTo>
                <a:lnTo>
                  <a:pt x="61949" y="224453"/>
                </a:lnTo>
                <a:lnTo>
                  <a:pt x="87526" y="185589"/>
                </a:lnTo>
                <a:lnTo>
                  <a:pt x="116845" y="149626"/>
                </a:lnTo>
                <a:lnTo>
                  <a:pt x="149626" y="116845"/>
                </a:lnTo>
                <a:lnTo>
                  <a:pt x="185589" y="87526"/>
                </a:lnTo>
                <a:lnTo>
                  <a:pt x="224453" y="61949"/>
                </a:lnTo>
                <a:lnTo>
                  <a:pt x="265939" y="40394"/>
                </a:lnTo>
                <a:lnTo>
                  <a:pt x="309767" y="23142"/>
                </a:lnTo>
                <a:lnTo>
                  <a:pt x="355656" y="10472"/>
                </a:lnTo>
                <a:lnTo>
                  <a:pt x="403327" y="2664"/>
                </a:lnTo>
                <a:lnTo>
                  <a:pt x="452498" y="0"/>
                </a:lnTo>
                <a:lnTo>
                  <a:pt x="501787" y="2664"/>
                </a:lnTo>
                <a:lnTo>
                  <a:pt x="549542" y="10472"/>
                </a:lnTo>
                <a:lnTo>
                  <a:pt x="595488" y="23142"/>
                </a:lnTo>
                <a:lnTo>
                  <a:pt x="639347" y="40394"/>
                </a:lnTo>
                <a:lnTo>
                  <a:pt x="680842" y="61949"/>
                </a:lnTo>
                <a:lnTo>
                  <a:pt x="719699" y="87526"/>
                </a:lnTo>
                <a:lnTo>
                  <a:pt x="755639" y="116845"/>
                </a:lnTo>
                <a:lnTo>
                  <a:pt x="788386" y="149626"/>
                </a:lnTo>
                <a:lnTo>
                  <a:pt x="817665" y="185589"/>
                </a:lnTo>
                <a:lnTo>
                  <a:pt x="843197" y="224453"/>
                </a:lnTo>
                <a:lnTo>
                  <a:pt x="855999" y="249143"/>
                </a:lnTo>
                <a:lnTo>
                  <a:pt x="452498" y="249143"/>
                </a:lnTo>
                <a:lnTo>
                  <a:pt x="406038" y="254542"/>
                </a:lnTo>
                <a:lnTo>
                  <a:pt x="363300" y="269905"/>
                </a:lnTo>
                <a:lnTo>
                  <a:pt x="325533" y="293985"/>
                </a:lnTo>
                <a:lnTo>
                  <a:pt x="293985" y="325533"/>
                </a:lnTo>
                <a:lnTo>
                  <a:pt x="269905" y="363300"/>
                </a:lnTo>
                <a:lnTo>
                  <a:pt x="254542" y="406038"/>
                </a:lnTo>
                <a:lnTo>
                  <a:pt x="249143" y="452498"/>
                </a:lnTo>
                <a:lnTo>
                  <a:pt x="254542" y="498958"/>
                </a:lnTo>
                <a:lnTo>
                  <a:pt x="269905" y="541696"/>
                </a:lnTo>
                <a:lnTo>
                  <a:pt x="293985" y="579463"/>
                </a:lnTo>
                <a:lnTo>
                  <a:pt x="325533" y="611011"/>
                </a:lnTo>
                <a:lnTo>
                  <a:pt x="363300" y="635091"/>
                </a:lnTo>
                <a:lnTo>
                  <a:pt x="406038" y="650455"/>
                </a:lnTo>
                <a:lnTo>
                  <a:pt x="452498" y="655853"/>
                </a:lnTo>
                <a:lnTo>
                  <a:pt x="856517" y="655853"/>
                </a:lnTo>
                <a:lnTo>
                  <a:pt x="843497" y="681017"/>
                </a:lnTo>
                <a:lnTo>
                  <a:pt x="817956" y="719936"/>
                </a:lnTo>
                <a:lnTo>
                  <a:pt x="788654" y="755942"/>
                </a:lnTo>
                <a:lnTo>
                  <a:pt x="755873" y="788757"/>
                </a:lnTo>
                <a:lnTo>
                  <a:pt x="719893" y="818101"/>
                </a:lnTo>
                <a:lnTo>
                  <a:pt x="680992" y="843696"/>
                </a:lnTo>
                <a:lnTo>
                  <a:pt x="639452" y="865263"/>
                </a:lnTo>
                <a:lnTo>
                  <a:pt x="595552" y="882523"/>
                </a:lnTo>
                <a:lnTo>
                  <a:pt x="549574" y="895197"/>
                </a:lnTo>
                <a:lnTo>
                  <a:pt x="501795" y="903005"/>
                </a:lnTo>
                <a:lnTo>
                  <a:pt x="452498" y="905670"/>
                </a:lnTo>
                <a:close/>
              </a:path>
              <a:path w="905510" h="906145">
                <a:moveTo>
                  <a:pt x="856517" y="655853"/>
                </a:moveTo>
                <a:lnTo>
                  <a:pt x="452498" y="655853"/>
                </a:lnTo>
                <a:lnTo>
                  <a:pt x="498958" y="650455"/>
                </a:lnTo>
                <a:lnTo>
                  <a:pt x="541696" y="635091"/>
                </a:lnTo>
                <a:lnTo>
                  <a:pt x="579463" y="611011"/>
                </a:lnTo>
                <a:lnTo>
                  <a:pt x="611011" y="579463"/>
                </a:lnTo>
                <a:lnTo>
                  <a:pt x="635091" y="541696"/>
                </a:lnTo>
                <a:lnTo>
                  <a:pt x="650455" y="498958"/>
                </a:lnTo>
                <a:lnTo>
                  <a:pt x="655853" y="452498"/>
                </a:lnTo>
                <a:lnTo>
                  <a:pt x="650490" y="406038"/>
                </a:lnTo>
                <a:lnTo>
                  <a:pt x="635209" y="363300"/>
                </a:lnTo>
                <a:lnTo>
                  <a:pt x="611223" y="325533"/>
                </a:lnTo>
                <a:lnTo>
                  <a:pt x="579746" y="293985"/>
                </a:lnTo>
                <a:lnTo>
                  <a:pt x="541990" y="269905"/>
                </a:lnTo>
                <a:lnTo>
                  <a:pt x="499170" y="254542"/>
                </a:lnTo>
                <a:lnTo>
                  <a:pt x="452498" y="249143"/>
                </a:lnTo>
                <a:lnTo>
                  <a:pt x="855999" y="249143"/>
                </a:lnTo>
                <a:lnTo>
                  <a:pt x="881919" y="309767"/>
                </a:lnTo>
                <a:lnTo>
                  <a:pt x="894556" y="355656"/>
                </a:lnTo>
                <a:lnTo>
                  <a:pt x="902341" y="403327"/>
                </a:lnTo>
                <a:lnTo>
                  <a:pt x="904997" y="452498"/>
                </a:lnTo>
                <a:lnTo>
                  <a:pt x="902458" y="501796"/>
                </a:lnTo>
                <a:lnTo>
                  <a:pt x="894758" y="549575"/>
                </a:lnTo>
                <a:lnTo>
                  <a:pt x="882178" y="595558"/>
                </a:lnTo>
                <a:lnTo>
                  <a:pt x="864997" y="639465"/>
                </a:lnTo>
                <a:lnTo>
                  <a:pt x="856517" y="655853"/>
                </a:lnTo>
                <a:close/>
              </a:path>
            </a:pathLst>
          </a:custGeom>
          <a:solidFill>
            <a:srgbClr val="EFB92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8462054" y="6849099"/>
            <a:ext cx="3686810" cy="0"/>
          </a:xfrm>
          <a:custGeom>
            <a:avLst/>
            <a:gdLst/>
            <a:ahLst/>
            <a:cxnLst/>
            <a:rect l="l" t="t" r="r" b="b"/>
            <a:pathLst>
              <a:path w="3686809" h="0">
                <a:moveTo>
                  <a:pt x="0" y="0"/>
                </a:moveTo>
                <a:lnTo>
                  <a:pt x="3686261" y="0"/>
                </a:lnTo>
              </a:path>
            </a:pathLst>
          </a:custGeom>
          <a:ln w="47625">
            <a:solidFill>
              <a:srgbClr val="EFB92D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0" y="132860"/>
            <a:ext cx="3495690" cy="89534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0" y="938783"/>
            <a:ext cx="11006328" cy="504444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://fumitech.in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97728" y="5278956"/>
            <a:ext cx="5243830" cy="310324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2700" marR="1214120">
              <a:lnSpc>
                <a:spcPts val="3370"/>
              </a:lnSpc>
              <a:spcBef>
                <a:spcPts val="880"/>
              </a:spcBef>
            </a:pPr>
            <a:r>
              <a:rPr dirty="0" sz="3450" spc="-20">
                <a:solidFill>
                  <a:srgbClr val="FFFFFF"/>
                </a:solidFill>
                <a:latin typeface="Verdana"/>
                <a:cs typeface="Verdana"/>
              </a:rPr>
              <a:t>Residential</a:t>
            </a:r>
            <a:r>
              <a:rPr dirty="0" sz="3450" spc="-509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450" spc="-95">
                <a:solidFill>
                  <a:srgbClr val="FFFFFF"/>
                </a:solidFill>
                <a:latin typeface="Verdana"/>
                <a:cs typeface="Verdana"/>
              </a:rPr>
              <a:t>Service  </a:t>
            </a:r>
            <a:r>
              <a:rPr dirty="0" sz="3450" spc="-110">
                <a:solidFill>
                  <a:srgbClr val="FFFFFF"/>
                </a:solidFill>
                <a:latin typeface="Verdana"/>
                <a:cs typeface="Verdana"/>
              </a:rPr>
              <a:t>Safe </a:t>
            </a:r>
            <a:r>
              <a:rPr dirty="0" sz="3450" spc="40">
                <a:solidFill>
                  <a:srgbClr val="FFFFFF"/>
                </a:solidFill>
                <a:latin typeface="Verdana"/>
                <a:cs typeface="Verdana"/>
              </a:rPr>
              <a:t>Way </a:t>
            </a:r>
            <a:r>
              <a:rPr dirty="0" sz="3450" spc="-60">
                <a:solidFill>
                  <a:srgbClr val="FFFFFF"/>
                </a:solidFill>
                <a:latin typeface="Verdana"/>
                <a:cs typeface="Verdana"/>
              </a:rPr>
              <a:t>To  </a:t>
            </a:r>
            <a:r>
              <a:rPr dirty="0" sz="3450" spc="-5">
                <a:solidFill>
                  <a:srgbClr val="FFFFFF"/>
                </a:solidFill>
                <a:latin typeface="Verdana"/>
                <a:cs typeface="Verdana"/>
              </a:rPr>
              <a:t>Control</a:t>
            </a:r>
            <a:endParaRPr sz="3450">
              <a:latin typeface="Verdana"/>
              <a:cs typeface="Verdana"/>
            </a:endParaRPr>
          </a:p>
          <a:p>
            <a:pPr marL="12700">
              <a:lnSpc>
                <a:spcPts val="3375"/>
              </a:lnSpc>
            </a:pPr>
            <a:r>
              <a:rPr dirty="0" sz="3450" spc="50">
                <a:solidFill>
                  <a:srgbClr val="FFFFFF"/>
                </a:solidFill>
                <a:latin typeface="Verdana"/>
                <a:cs typeface="Verdana"/>
              </a:rPr>
              <a:t>Pest</a:t>
            </a:r>
            <a:r>
              <a:rPr dirty="0" sz="345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450" spc="50">
                <a:solidFill>
                  <a:srgbClr val="FFFFFF"/>
                </a:solidFill>
                <a:latin typeface="Verdana"/>
                <a:cs typeface="Verdana"/>
              </a:rPr>
              <a:t>Around</a:t>
            </a:r>
            <a:r>
              <a:rPr dirty="0" sz="3450" spc="-459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450" spc="10">
                <a:solidFill>
                  <a:srgbClr val="FFFFFF"/>
                </a:solidFill>
                <a:latin typeface="Verdana"/>
                <a:cs typeface="Verdana"/>
              </a:rPr>
              <a:t>Your</a:t>
            </a:r>
            <a:r>
              <a:rPr dirty="0" sz="3450" spc="-465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dirty="0" sz="3450" spc="120">
                <a:solidFill>
                  <a:srgbClr val="FFFFFF"/>
                </a:solidFill>
                <a:latin typeface="Verdana"/>
                <a:cs typeface="Verdana"/>
              </a:rPr>
              <a:t>Home</a:t>
            </a:r>
            <a:endParaRPr sz="345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48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dirty="0" sz="3400" spc="-5" b="1">
                <a:solidFill>
                  <a:srgbClr val="FFFFFF"/>
                </a:solidFill>
                <a:latin typeface="Noto Sans"/>
                <a:cs typeface="Noto Sans"/>
                <a:hlinkClick r:id="rId2"/>
              </a:rPr>
              <a:t>http://fumitech.in/</a:t>
            </a:r>
            <a:endParaRPr sz="3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pooja Rathore</dc:creator>
  <cp:keywords>DAE-rrzAxMI,BAE9G340I_U</cp:keywords>
  <dc:title>Black Yellow Corporate Publication Business Presentation</dc:title>
  <dcterms:created xsi:type="dcterms:W3CDTF">2022-04-23T07:16:54Z</dcterms:created>
  <dcterms:modified xsi:type="dcterms:W3CDTF">2022-04-23T07:16:54Z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2022-04-23T00:00:00Z</vt:filetime>
  </property>
  <property fmtid="{D5CDD505-2E9C-101B-9397-08002B2CF9AE}" pid="3" name="Creator">
    <vt:lpwstr>Canva</vt:lpwstr>
  </property>
  <property fmtid="{D5CDD505-2E9C-101B-9397-08002B2CF9AE}" pid="4" name="LastSaved">
    <vt:filetime>2022-04-23T00:00:00Z</vt:filetime>
  </property>
</Properties>
</file>