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4AEF823-A4F9-4163-9FD9-85DCEEA17A09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gradFill>
            <a:gsLst>
              <a:gs pos="0">
                <a:schemeClr val="accent1">
                  <a:lumMod val="61000"/>
                  <a:alpha val="90000"/>
                </a:schemeClr>
              </a:gs>
              <a:gs pos="52200">
                <a:srgbClr val="5B50B1">
                  <a:lumMod val="70000"/>
                  <a:alpha val="90000"/>
                </a:srgbClr>
              </a:gs>
              <a:gs pos="100000">
                <a:srgbClr val="7030A0">
                  <a:lumMod val="75000"/>
                  <a:alpha val="90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6E07BFF-C9CD-4B79-A96D-DFA350D6B31B}"/>
              </a:ext>
            </a:extLst>
          </p:cNvPr>
          <p:cNvSpPr/>
          <p:nvPr/>
        </p:nvSpPr>
        <p:spPr>
          <a:xfrm rot="10800000" flipV="1">
            <a:off x="-6326306" y="2965427"/>
            <a:ext cx="9082418" cy="5794388"/>
          </a:xfrm>
          <a:custGeom>
            <a:avLst/>
            <a:gdLst>
              <a:gd name="connsiteX0" fmla="*/ 3182009 w 10613923"/>
              <a:gd name="connsiteY0" fmla="*/ 415498 h 6771457"/>
              <a:gd name="connsiteX1" fmla="*/ 10406175 w 10613923"/>
              <a:gd name="connsiteY1" fmla="*/ 415498 h 6771457"/>
              <a:gd name="connsiteX2" fmla="*/ 10613923 w 10613923"/>
              <a:gd name="connsiteY2" fmla="*/ 207749 h 6771457"/>
              <a:gd name="connsiteX3" fmla="*/ 10406175 w 10613923"/>
              <a:gd name="connsiteY3" fmla="*/ 0 h 6771457"/>
              <a:gd name="connsiteX4" fmla="*/ 3182009 w 10613923"/>
              <a:gd name="connsiteY4" fmla="*/ 0 h 6771457"/>
              <a:gd name="connsiteX5" fmla="*/ 2974259 w 10613923"/>
              <a:gd name="connsiteY5" fmla="*/ 207749 h 6771457"/>
              <a:gd name="connsiteX6" fmla="*/ 3182009 w 10613923"/>
              <a:gd name="connsiteY6" fmla="*/ 415498 h 6771457"/>
              <a:gd name="connsiteX7" fmla="*/ 2587157 w 10613923"/>
              <a:gd name="connsiteY7" fmla="*/ 1051094 h 6771457"/>
              <a:gd name="connsiteX8" fmla="*/ 9811323 w 10613923"/>
              <a:gd name="connsiteY8" fmla="*/ 1051094 h 6771457"/>
              <a:gd name="connsiteX9" fmla="*/ 10019071 w 10613923"/>
              <a:gd name="connsiteY9" fmla="*/ 843345 h 6771457"/>
              <a:gd name="connsiteX10" fmla="*/ 9811323 w 10613923"/>
              <a:gd name="connsiteY10" fmla="*/ 635596 h 6771457"/>
              <a:gd name="connsiteX11" fmla="*/ 2587157 w 10613923"/>
              <a:gd name="connsiteY11" fmla="*/ 635596 h 6771457"/>
              <a:gd name="connsiteX12" fmla="*/ 2379408 w 10613923"/>
              <a:gd name="connsiteY12" fmla="*/ 843345 h 6771457"/>
              <a:gd name="connsiteX13" fmla="*/ 2587157 w 10613923"/>
              <a:gd name="connsiteY13" fmla="*/ 1051094 h 6771457"/>
              <a:gd name="connsiteX14" fmla="*/ 1992305 w 10613923"/>
              <a:gd name="connsiteY14" fmla="*/ 1686690 h 6771457"/>
              <a:gd name="connsiteX15" fmla="*/ 9216471 w 10613923"/>
              <a:gd name="connsiteY15" fmla="*/ 1686690 h 6771457"/>
              <a:gd name="connsiteX16" fmla="*/ 9424219 w 10613923"/>
              <a:gd name="connsiteY16" fmla="*/ 1478941 h 6771457"/>
              <a:gd name="connsiteX17" fmla="*/ 9216471 w 10613923"/>
              <a:gd name="connsiteY17" fmla="*/ 1271192 h 6771457"/>
              <a:gd name="connsiteX18" fmla="*/ 1992305 w 10613923"/>
              <a:gd name="connsiteY18" fmla="*/ 1271192 h 6771457"/>
              <a:gd name="connsiteX19" fmla="*/ 1784556 w 10613923"/>
              <a:gd name="connsiteY19" fmla="*/ 1478941 h 6771457"/>
              <a:gd name="connsiteX20" fmla="*/ 1992305 w 10613923"/>
              <a:gd name="connsiteY20" fmla="*/ 1686690 h 6771457"/>
              <a:gd name="connsiteX21" fmla="*/ 1397453 w 10613923"/>
              <a:gd name="connsiteY21" fmla="*/ 2322286 h 6771457"/>
              <a:gd name="connsiteX22" fmla="*/ 8621619 w 10613923"/>
              <a:gd name="connsiteY22" fmla="*/ 2322286 h 6771457"/>
              <a:gd name="connsiteX23" fmla="*/ 8829367 w 10613923"/>
              <a:gd name="connsiteY23" fmla="*/ 2114537 h 6771457"/>
              <a:gd name="connsiteX24" fmla="*/ 8621619 w 10613923"/>
              <a:gd name="connsiteY24" fmla="*/ 1906788 h 6771457"/>
              <a:gd name="connsiteX25" fmla="*/ 1397453 w 10613923"/>
              <a:gd name="connsiteY25" fmla="*/ 1906788 h 6771457"/>
              <a:gd name="connsiteX26" fmla="*/ 1189704 w 10613923"/>
              <a:gd name="connsiteY26" fmla="*/ 2114537 h 6771457"/>
              <a:gd name="connsiteX27" fmla="*/ 1397453 w 10613923"/>
              <a:gd name="connsiteY27" fmla="*/ 2322286 h 6771457"/>
              <a:gd name="connsiteX28" fmla="*/ 802601 w 10613923"/>
              <a:gd name="connsiteY28" fmla="*/ 2957882 h 6771457"/>
              <a:gd name="connsiteX29" fmla="*/ 8026767 w 10613923"/>
              <a:gd name="connsiteY29" fmla="*/ 2957882 h 6771457"/>
              <a:gd name="connsiteX30" fmla="*/ 8234515 w 10613923"/>
              <a:gd name="connsiteY30" fmla="*/ 2750133 h 6771457"/>
              <a:gd name="connsiteX31" fmla="*/ 8026767 w 10613923"/>
              <a:gd name="connsiteY31" fmla="*/ 2542384 h 6771457"/>
              <a:gd name="connsiteX32" fmla="*/ 802601 w 10613923"/>
              <a:gd name="connsiteY32" fmla="*/ 2542384 h 6771457"/>
              <a:gd name="connsiteX33" fmla="*/ 594852 w 10613923"/>
              <a:gd name="connsiteY33" fmla="*/ 2750133 h 6771457"/>
              <a:gd name="connsiteX34" fmla="*/ 802601 w 10613923"/>
              <a:gd name="connsiteY34" fmla="*/ 2957882 h 6771457"/>
              <a:gd name="connsiteX35" fmla="*/ 207749 w 10613923"/>
              <a:gd name="connsiteY35" fmla="*/ 3593478 h 6771457"/>
              <a:gd name="connsiteX36" fmla="*/ 7431915 w 10613923"/>
              <a:gd name="connsiteY36" fmla="*/ 3593478 h 6771457"/>
              <a:gd name="connsiteX37" fmla="*/ 7639663 w 10613923"/>
              <a:gd name="connsiteY37" fmla="*/ 3385729 h 6771457"/>
              <a:gd name="connsiteX38" fmla="*/ 7431915 w 10613923"/>
              <a:gd name="connsiteY38" fmla="*/ 3177980 h 6771457"/>
              <a:gd name="connsiteX39" fmla="*/ 207749 w 10613923"/>
              <a:gd name="connsiteY39" fmla="*/ 3177980 h 6771457"/>
              <a:gd name="connsiteX40" fmla="*/ 0 w 10613923"/>
              <a:gd name="connsiteY40" fmla="*/ 3385729 h 6771457"/>
              <a:gd name="connsiteX41" fmla="*/ 207749 w 10613923"/>
              <a:gd name="connsiteY41" fmla="*/ 3593478 h 6771457"/>
              <a:gd name="connsiteX42" fmla="*/ 802601 w 10613923"/>
              <a:gd name="connsiteY42" fmla="*/ 4229073 h 6771457"/>
              <a:gd name="connsiteX43" fmla="*/ 8026767 w 10613923"/>
              <a:gd name="connsiteY43" fmla="*/ 4229073 h 6771457"/>
              <a:gd name="connsiteX44" fmla="*/ 8234515 w 10613923"/>
              <a:gd name="connsiteY44" fmla="*/ 4021324 h 6771457"/>
              <a:gd name="connsiteX45" fmla="*/ 8026767 w 10613923"/>
              <a:gd name="connsiteY45" fmla="*/ 3813575 h 6771457"/>
              <a:gd name="connsiteX46" fmla="*/ 802601 w 10613923"/>
              <a:gd name="connsiteY46" fmla="*/ 3813575 h 6771457"/>
              <a:gd name="connsiteX47" fmla="*/ 594852 w 10613923"/>
              <a:gd name="connsiteY47" fmla="*/ 4021324 h 6771457"/>
              <a:gd name="connsiteX48" fmla="*/ 802601 w 10613923"/>
              <a:gd name="connsiteY48" fmla="*/ 4229073 h 6771457"/>
              <a:gd name="connsiteX49" fmla="*/ 1397453 w 10613923"/>
              <a:gd name="connsiteY49" fmla="*/ 4864670 h 6771457"/>
              <a:gd name="connsiteX50" fmla="*/ 8621619 w 10613923"/>
              <a:gd name="connsiteY50" fmla="*/ 4864670 h 6771457"/>
              <a:gd name="connsiteX51" fmla="*/ 8829367 w 10613923"/>
              <a:gd name="connsiteY51" fmla="*/ 4656921 h 6771457"/>
              <a:gd name="connsiteX52" fmla="*/ 8621619 w 10613923"/>
              <a:gd name="connsiteY52" fmla="*/ 4449172 h 6771457"/>
              <a:gd name="connsiteX53" fmla="*/ 1397453 w 10613923"/>
              <a:gd name="connsiteY53" fmla="*/ 4449172 h 6771457"/>
              <a:gd name="connsiteX54" fmla="*/ 1189704 w 10613923"/>
              <a:gd name="connsiteY54" fmla="*/ 4656921 h 6771457"/>
              <a:gd name="connsiteX55" fmla="*/ 1397453 w 10613923"/>
              <a:gd name="connsiteY55" fmla="*/ 4864670 h 6771457"/>
              <a:gd name="connsiteX56" fmla="*/ 1992305 w 10613923"/>
              <a:gd name="connsiteY56" fmla="*/ 5500266 h 6771457"/>
              <a:gd name="connsiteX57" fmla="*/ 9216471 w 10613923"/>
              <a:gd name="connsiteY57" fmla="*/ 5500266 h 6771457"/>
              <a:gd name="connsiteX58" fmla="*/ 9424219 w 10613923"/>
              <a:gd name="connsiteY58" fmla="*/ 5292517 h 6771457"/>
              <a:gd name="connsiteX59" fmla="*/ 9216471 w 10613923"/>
              <a:gd name="connsiteY59" fmla="*/ 5084768 h 6771457"/>
              <a:gd name="connsiteX60" fmla="*/ 1992305 w 10613923"/>
              <a:gd name="connsiteY60" fmla="*/ 5084768 h 6771457"/>
              <a:gd name="connsiteX61" fmla="*/ 1784556 w 10613923"/>
              <a:gd name="connsiteY61" fmla="*/ 5292517 h 6771457"/>
              <a:gd name="connsiteX62" fmla="*/ 1992305 w 10613923"/>
              <a:gd name="connsiteY62" fmla="*/ 5500266 h 6771457"/>
              <a:gd name="connsiteX63" fmla="*/ 2587157 w 10613923"/>
              <a:gd name="connsiteY63" fmla="*/ 6135862 h 6771457"/>
              <a:gd name="connsiteX64" fmla="*/ 9811323 w 10613923"/>
              <a:gd name="connsiteY64" fmla="*/ 6135862 h 6771457"/>
              <a:gd name="connsiteX65" fmla="*/ 10019071 w 10613923"/>
              <a:gd name="connsiteY65" fmla="*/ 5928113 h 6771457"/>
              <a:gd name="connsiteX66" fmla="*/ 9811323 w 10613923"/>
              <a:gd name="connsiteY66" fmla="*/ 5720364 h 6771457"/>
              <a:gd name="connsiteX67" fmla="*/ 2587157 w 10613923"/>
              <a:gd name="connsiteY67" fmla="*/ 5720364 h 6771457"/>
              <a:gd name="connsiteX68" fmla="*/ 2379408 w 10613923"/>
              <a:gd name="connsiteY68" fmla="*/ 5928113 h 6771457"/>
              <a:gd name="connsiteX69" fmla="*/ 2587157 w 10613923"/>
              <a:gd name="connsiteY69" fmla="*/ 6135862 h 6771457"/>
              <a:gd name="connsiteX70" fmla="*/ 3182009 w 10613923"/>
              <a:gd name="connsiteY70" fmla="*/ 6771457 h 6771457"/>
              <a:gd name="connsiteX71" fmla="*/ 10406175 w 10613923"/>
              <a:gd name="connsiteY71" fmla="*/ 6771457 h 6771457"/>
              <a:gd name="connsiteX72" fmla="*/ 10613923 w 10613923"/>
              <a:gd name="connsiteY72" fmla="*/ 6563708 h 6771457"/>
              <a:gd name="connsiteX73" fmla="*/ 10406175 w 10613923"/>
              <a:gd name="connsiteY73" fmla="*/ 6355959 h 6771457"/>
              <a:gd name="connsiteX74" fmla="*/ 3182009 w 10613923"/>
              <a:gd name="connsiteY74" fmla="*/ 6355959 h 6771457"/>
              <a:gd name="connsiteX75" fmla="*/ 2974259 w 10613923"/>
              <a:gd name="connsiteY75" fmla="*/ 6563708 h 6771457"/>
              <a:gd name="connsiteX76" fmla="*/ 3182009 w 10613923"/>
              <a:gd name="connsiteY76" fmla="*/ 6771457 h 677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0613923" h="6771457">
                <a:moveTo>
                  <a:pt x="3182009" y="415498"/>
                </a:moveTo>
                <a:lnTo>
                  <a:pt x="10406175" y="415498"/>
                </a:lnTo>
                <a:cubicBezTo>
                  <a:pt x="10520911" y="415498"/>
                  <a:pt x="10613923" y="322486"/>
                  <a:pt x="10613923" y="207749"/>
                </a:cubicBezTo>
                <a:cubicBezTo>
                  <a:pt x="10613923" y="93012"/>
                  <a:pt x="10520911" y="0"/>
                  <a:pt x="10406175" y="0"/>
                </a:cubicBezTo>
                <a:lnTo>
                  <a:pt x="3182009" y="0"/>
                </a:lnTo>
                <a:cubicBezTo>
                  <a:pt x="3067271" y="0"/>
                  <a:pt x="2974259" y="93012"/>
                  <a:pt x="2974259" y="207749"/>
                </a:cubicBezTo>
                <a:cubicBezTo>
                  <a:pt x="2974259" y="322486"/>
                  <a:pt x="3067271" y="415498"/>
                  <a:pt x="3182009" y="415498"/>
                </a:cubicBezTo>
                <a:close/>
                <a:moveTo>
                  <a:pt x="2587157" y="1051094"/>
                </a:moveTo>
                <a:lnTo>
                  <a:pt x="9811323" y="1051094"/>
                </a:lnTo>
                <a:cubicBezTo>
                  <a:pt x="9926059" y="1051094"/>
                  <a:pt x="10019071" y="958082"/>
                  <a:pt x="10019071" y="843345"/>
                </a:cubicBezTo>
                <a:cubicBezTo>
                  <a:pt x="10019071" y="728608"/>
                  <a:pt x="9926059" y="635596"/>
                  <a:pt x="9811323" y="635596"/>
                </a:cubicBezTo>
                <a:lnTo>
                  <a:pt x="2587157" y="635596"/>
                </a:lnTo>
                <a:cubicBezTo>
                  <a:pt x="2472420" y="635596"/>
                  <a:pt x="2379408" y="728608"/>
                  <a:pt x="2379408" y="843345"/>
                </a:cubicBezTo>
                <a:cubicBezTo>
                  <a:pt x="2379408" y="958082"/>
                  <a:pt x="2472420" y="1051094"/>
                  <a:pt x="2587157" y="1051094"/>
                </a:cubicBezTo>
                <a:close/>
                <a:moveTo>
                  <a:pt x="1992305" y="1686690"/>
                </a:moveTo>
                <a:lnTo>
                  <a:pt x="9216471" y="1686690"/>
                </a:lnTo>
                <a:cubicBezTo>
                  <a:pt x="9331207" y="1686690"/>
                  <a:pt x="9424219" y="1593678"/>
                  <a:pt x="9424219" y="1478941"/>
                </a:cubicBezTo>
                <a:cubicBezTo>
                  <a:pt x="9424219" y="1364204"/>
                  <a:pt x="9331207" y="1271192"/>
                  <a:pt x="9216471" y="1271192"/>
                </a:cubicBezTo>
                <a:lnTo>
                  <a:pt x="1992305" y="1271192"/>
                </a:lnTo>
                <a:cubicBezTo>
                  <a:pt x="1877568" y="1271192"/>
                  <a:pt x="1784556" y="1364204"/>
                  <a:pt x="1784556" y="1478941"/>
                </a:cubicBezTo>
                <a:cubicBezTo>
                  <a:pt x="1784556" y="1593678"/>
                  <a:pt x="1877568" y="1686690"/>
                  <a:pt x="1992305" y="1686690"/>
                </a:cubicBezTo>
                <a:close/>
                <a:moveTo>
                  <a:pt x="1397453" y="2322286"/>
                </a:moveTo>
                <a:lnTo>
                  <a:pt x="8621619" y="2322286"/>
                </a:lnTo>
                <a:cubicBezTo>
                  <a:pt x="8736355" y="2322286"/>
                  <a:pt x="8829367" y="2229274"/>
                  <a:pt x="8829367" y="2114537"/>
                </a:cubicBezTo>
                <a:cubicBezTo>
                  <a:pt x="8829367" y="1999800"/>
                  <a:pt x="8736355" y="1906788"/>
                  <a:pt x="8621619" y="1906788"/>
                </a:cubicBezTo>
                <a:lnTo>
                  <a:pt x="1397453" y="1906788"/>
                </a:lnTo>
                <a:cubicBezTo>
                  <a:pt x="1282716" y="1906788"/>
                  <a:pt x="1189704" y="1999800"/>
                  <a:pt x="1189704" y="2114537"/>
                </a:cubicBezTo>
                <a:cubicBezTo>
                  <a:pt x="1189704" y="2229274"/>
                  <a:pt x="1282716" y="2322286"/>
                  <a:pt x="1397453" y="2322286"/>
                </a:cubicBezTo>
                <a:close/>
                <a:moveTo>
                  <a:pt x="802601" y="2957882"/>
                </a:moveTo>
                <a:lnTo>
                  <a:pt x="8026767" y="2957882"/>
                </a:lnTo>
                <a:cubicBezTo>
                  <a:pt x="8141503" y="2957882"/>
                  <a:pt x="8234515" y="2864870"/>
                  <a:pt x="8234515" y="2750133"/>
                </a:cubicBezTo>
                <a:cubicBezTo>
                  <a:pt x="8234515" y="2635396"/>
                  <a:pt x="8141503" y="2542384"/>
                  <a:pt x="8026767" y="2542384"/>
                </a:cubicBezTo>
                <a:lnTo>
                  <a:pt x="802601" y="2542384"/>
                </a:lnTo>
                <a:cubicBezTo>
                  <a:pt x="687864" y="2542384"/>
                  <a:pt x="594852" y="2635396"/>
                  <a:pt x="594852" y="2750133"/>
                </a:cubicBezTo>
                <a:cubicBezTo>
                  <a:pt x="594852" y="2864870"/>
                  <a:pt x="687864" y="2957882"/>
                  <a:pt x="802601" y="2957882"/>
                </a:cubicBezTo>
                <a:close/>
                <a:moveTo>
                  <a:pt x="207749" y="3593478"/>
                </a:moveTo>
                <a:lnTo>
                  <a:pt x="7431915" y="3593478"/>
                </a:lnTo>
                <a:cubicBezTo>
                  <a:pt x="7546651" y="3593478"/>
                  <a:pt x="7639663" y="3500466"/>
                  <a:pt x="7639663" y="3385729"/>
                </a:cubicBezTo>
                <a:cubicBezTo>
                  <a:pt x="7639663" y="3270992"/>
                  <a:pt x="7546651" y="3177980"/>
                  <a:pt x="7431915" y="3177980"/>
                </a:cubicBezTo>
                <a:lnTo>
                  <a:pt x="207749" y="3177980"/>
                </a:lnTo>
                <a:cubicBezTo>
                  <a:pt x="93012" y="3177980"/>
                  <a:pt x="0" y="3270992"/>
                  <a:pt x="0" y="3385729"/>
                </a:cubicBezTo>
                <a:cubicBezTo>
                  <a:pt x="0" y="3500466"/>
                  <a:pt x="93012" y="3593478"/>
                  <a:pt x="207749" y="3593478"/>
                </a:cubicBezTo>
                <a:close/>
                <a:moveTo>
                  <a:pt x="802601" y="4229073"/>
                </a:moveTo>
                <a:lnTo>
                  <a:pt x="8026767" y="4229073"/>
                </a:lnTo>
                <a:cubicBezTo>
                  <a:pt x="8141503" y="4229073"/>
                  <a:pt x="8234515" y="4136061"/>
                  <a:pt x="8234515" y="4021324"/>
                </a:cubicBezTo>
                <a:cubicBezTo>
                  <a:pt x="8234515" y="3906587"/>
                  <a:pt x="8141503" y="3813575"/>
                  <a:pt x="8026767" y="3813575"/>
                </a:cubicBezTo>
                <a:lnTo>
                  <a:pt x="802601" y="3813575"/>
                </a:lnTo>
                <a:cubicBezTo>
                  <a:pt x="687864" y="3813575"/>
                  <a:pt x="594852" y="3906587"/>
                  <a:pt x="594852" y="4021324"/>
                </a:cubicBezTo>
                <a:cubicBezTo>
                  <a:pt x="594852" y="4136061"/>
                  <a:pt x="687864" y="4229073"/>
                  <a:pt x="802601" y="4229073"/>
                </a:cubicBezTo>
                <a:close/>
                <a:moveTo>
                  <a:pt x="1397453" y="4864670"/>
                </a:moveTo>
                <a:lnTo>
                  <a:pt x="8621619" y="4864670"/>
                </a:lnTo>
                <a:cubicBezTo>
                  <a:pt x="8736355" y="4864670"/>
                  <a:pt x="8829367" y="4771658"/>
                  <a:pt x="8829367" y="4656921"/>
                </a:cubicBezTo>
                <a:cubicBezTo>
                  <a:pt x="8829367" y="4542184"/>
                  <a:pt x="8736355" y="4449172"/>
                  <a:pt x="8621619" y="4449172"/>
                </a:cubicBezTo>
                <a:lnTo>
                  <a:pt x="1397453" y="4449172"/>
                </a:lnTo>
                <a:cubicBezTo>
                  <a:pt x="1282716" y="4449172"/>
                  <a:pt x="1189704" y="4542184"/>
                  <a:pt x="1189704" y="4656921"/>
                </a:cubicBezTo>
                <a:cubicBezTo>
                  <a:pt x="1189704" y="4771658"/>
                  <a:pt x="1282716" y="4864670"/>
                  <a:pt x="1397453" y="4864670"/>
                </a:cubicBezTo>
                <a:close/>
                <a:moveTo>
                  <a:pt x="1992305" y="5500266"/>
                </a:moveTo>
                <a:lnTo>
                  <a:pt x="9216471" y="5500266"/>
                </a:lnTo>
                <a:cubicBezTo>
                  <a:pt x="9331207" y="5500266"/>
                  <a:pt x="9424219" y="5407254"/>
                  <a:pt x="9424219" y="5292517"/>
                </a:cubicBezTo>
                <a:cubicBezTo>
                  <a:pt x="9424219" y="5177780"/>
                  <a:pt x="9331207" y="5084768"/>
                  <a:pt x="9216471" y="5084768"/>
                </a:cubicBezTo>
                <a:lnTo>
                  <a:pt x="1992305" y="5084768"/>
                </a:lnTo>
                <a:cubicBezTo>
                  <a:pt x="1877568" y="5084768"/>
                  <a:pt x="1784556" y="5177780"/>
                  <a:pt x="1784556" y="5292517"/>
                </a:cubicBezTo>
                <a:cubicBezTo>
                  <a:pt x="1784556" y="5407254"/>
                  <a:pt x="1877568" y="5500266"/>
                  <a:pt x="1992305" y="5500266"/>
                </a:cubicBezTo>
                <a:close/>
                <a:moveTo>
                  <a:pt x="2587157" y="6135862"/>
                </a:moveTo>
                <a:lnTo>
                  <a:pt x="9811323" y="6135862"/>
                </a:lnTo>
                <a:cubicBezTo>
                  <a:pt x="9926059" y="6135862"/>
                  <a:pt x="10019071" y="6042850"/>
                  <a:pt x="10019071" y="5928113"/>
                </a:cubicBezTo>
                <a:cubicBezTo>
                  <a:pt x="10019071" y="5813376"/>
                  <a:pt x="9926059" y="5720364"/>
                  <a:pt x="9811323" y="5720364"/>
                </a:cubicBezTo>
                <a:lnTo>
                  <a:pt x="2587157" y="5720364"/>
                </a:lnTo>
                <a:cubicBezTo>
                  <a:pt x="2472420" y="5720364"/>
                  <a:pt x="2379408" y="5813376"/>
                  <a:pt x="2379408" y="5928113"/>
                </a:cubicBezTo>
                <a:cubicBezTo>
                  <a:pt x="2379408" y="6042850"/>
                  <a:pt x="2472420" y="6135862"/>
                  <a:pt x="2587157" y="6135862"/>
                </a:cubicBezTo>
                <a:close/>
                <a:moveTo>
                  <a:pt x="3182009" y="6771457"/>
                </a:moveTo>
                <a:lnTo>
                  <a:pt x="10406175" y="6771457"/>
                </a:lnTo>
                <a:cubicBezTo>
                  <a:pt x="10520911" y="6771457"/>
                  <a:pt x="10613923" y="6678445"/>
                  <a:pt x="10613923" y="6563708"/>
                </a:cubicBezTo>
                <a:cubicBezTo>
                  <a:pt x="10613923" y="6448971"/>
                  <a:pt x="10520911" y="6355959"/>
                  <a:pt x="10406175" y="6355959"/>
                </a:cubicBezTo>
                <a:lnTo>
                  <a:pt x="3182009" y="6355959"/>
                </a:lnTo>
                <a:cubicBezTo>
                  <a:pt x="3067271" y="6355959"/>
                  <a:pt x="2974259" y="6448971"/>
                  <a:pt x="2974259" y="6563708"/>
                </a:cubicBezTo>
                <a:cubicBezTo>
                  <a:pt x="2974259" y="6678445"/>
                  <a:pt x="3067271" y="6771457"/>
                  <a:pt x="3182009" y="6771457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4AFE24D-086A-43B5-A1A7-3143EB9BB6CB}"/>
              </a:ext>
            </a:extLst>
          </p:cNvPr>
          <p:cNvSpPr/>
          <p:nvPr/>
        </p:nvSpPr>
        <p:spPr>
          <a:xfrm rot="5006791">
            <a:off x="1071524" y="1208002"/>
            <a:ext cx="5238888" cy="4516282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5F28208E-CBA3-4138-B501-3FA72323E122}"/>
              </a:ext>
            </a:extLst>
          </p:cNvPr>
          <p:cNvSpPr/>
          <p:nvPr/>
        </p:nvSpPr>
        <p:spPr>
          <a:xfrm rot="5400000">
            <a:off x="1185682" y="1170859"/>
            <a:ext cx="5238888" cy="4516282"/>
          </a:xfrm>
          <a:prstGeom prst="triangle">
            <a:avLst/>
          </a:prstGeom>
          <a:gradFill>
            <a:gsLst>
              <a:gs pos="0">
                <a:schemeClr val="accent1"/>
              </a:gs>
              <a:gs pos="52200">
                <a:srgbClr val="5B50B1"/>
              </a:gs>
              <a:gs pos="100000">
                <a:srgbClr val="7030A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#">
            <a:extLst>
              <a:ext uri="{FF2B5EF4-FFF2-40B4-BE49-F238E27FC236}">
                <a16:creationId xmlns:a16="http://schemas.microsoft.com/office/drawing/2014/main" id="{A74AD0E4-3E6A-4771-9E63-48B3189E59B1}"/>
              </a:ext>
            </a:extLst>
          </p:cNvPr>
          <p:cNvSpPr txBox="1"/>
          <p:nvPr/>
        </p:nvSpPr>
        <p:spPr>
          <a:xfrm>
            <a:off x="9681019" y="639463"/>
            <a:ext cx="2047355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dirty="0">
                <a:ln>
                  <a:solidFill>
                    <a:schemeClr val="bg1">
                      <a:alpha val="50000"/>
                    </a:schemeClr>
                  </a:solidFill>
                </a:ln>
                <a:noFill/>
                <a:latin typeface="Montserrat ExtraBold" panose="00000900000000000000" pitchFamily="50" charset="0"/>
              </a:rPr>
              <a:t>#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5E5F33-B6FE-4072-8C54-45CB16A91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26"/>
          <a:stretch>
            <a:fillRect/>
          </a:stretch>
        </p:blipFill>
        <p:spPr>
          <a:xfrm>
            <a:off x="1778001" y="781512"/>
            <a:ext cx="3322810" cy="5148435"/>
          </a:xfrm>
          <a:custGeom>
            <a:avLst/>
            <a:gdLst>
              <a:gd name="connsiteX0" fmla="*/ 0 w 3454401"/>
              <a:gd name="connsiteY0" fmla="*/ 0 h 5352325"/>
              <a:gd name="connsiteX1" fmla="*/ 3454401 w 3454401"/>
              <a:gd name="connsiteY1" fmla="*/ 0 h 5352325"/>
              <a:gd name="connsiteX2" fmla="*/ 3454401 w 3454401"/>
              <a:gd name="connsiteY2" fmla="*/ 3356366 h 5352325"/>
              <a:gd name="connsiteX3" fmla="*/ 0 w 3454401"/>
              <a:gd name="connsiteY3" fmla="*/ 5352325 h 535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4401" h="5352325">
                <a:moveTo>
                  <a:pt x="0" y="0"/>
                </a:moveTo>
                <a:lnTo>
                  <a:pt x="3454401" y="0"/>
                </a:lnTo>
                <a:lnTo>
                  <a:pt x="3454401" y="3356366"/>
                </a:lnTo>
                <a:lnTo>
                  <a:pt x="0" y="5352325"/>
                </a:lnTo>
                <a:close/>
              </a:path>
            </a:pathLst>
          </a:custGeom>
        </p:spPr>
      </p:pic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7A241625-AD81-4AD3-8F68-BD7E28B1E2A1}"/>
              </a:ext>
            </a:extLst>
          </p:cNvPr>
          <p:cNvSpPr/>
          <p:nvPr/>
        </p:nvSpPr>
        <p:spPr>
          <a:xfrm rot="8161316">
            <a:off x="912940" y="1850045"/>
            <a:ext cx="1024789" cy="88343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B9685177-C586-47FE-94FB-E6311E8C2E23}"/>
              </a:ext>
            </a:extLst>
          </p:cNvPr>
          <p:cNvSpPr/>
          <p:nvPr/>
        </p:nvSpPr>
        <p:spPr>
          <a:xfrm rot="8161316">
            <a:off x="4572899" y="4031448"/>
            <a:ext cx="369125" cy="31821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arn How To Start">
            <a:extLst>
              <a:ext uri="{FF2B5EF4-FFF2-40B4-BE49-F238E27FC236}">
                <a16:creationId xmlns:a16="http://schemas.microsoft.com/office/drawing/2014/main" id="{346AF3CA-C9EE-4AAC-AFE0-F76A90889710}"/>
              </a:ext>
            </a:extLst>
          </p:cNvPr>
          <p:cNvSpPr txBox="1"/>
          <p:nvPr/>
        </p:nvSpPr>
        <p:spPr>
          <a:xfrm>
            <a:off x="8248341" y="1721105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 panose="00000500000000000000" pitchFamily="50" charset="0"/>
              </a:rPr>
              <a:t>Learn How To Start </a:t>
            </a:r>
          </a:p>
        </p:txBody>
      </p:sp>
      <p:sp>
        <p:nvSpPr>
          <p:cNvPr id="18" name="YOUR BUSINESS">
            <a:extLst>
              <a:ext uri="{FF2B5EF4-FFF2-40B4-BE49-F238E27FC236}">
                <a16:creationId xmlns:a16="http://schemas.microsoft.com/office/drawing/2014/main" id="{BEC134C7-E8B5-4688-9D26-C860CACBCFF1}"/>
              </a:ext>
            </a:extLst>
          </p:cNvPr>
          <p:cNvSpPr txBox="1"/>
          <p:nvPr/>
        </p:nvSpPr>
        <p:spPr>
          <a:xfrm>
            <a:off x="5978488" y="2019633"/>
            <a:ext cx="54809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rgbClr val="FFC000"/>
                </a:solidFill>
                <a:latin typeface="Montserrat" panose="00000500000000000000" pitchFamily="50" charset="0"/>
              </a:rPr>
              <a:t>YOUR BUSINESS</a:t>
            </a:r>
          </a:p>
        </p:txBody>
      </p:sp>
      <p:sp>
        <p:nvSpPr>
          <p:cNvPr id="19" name="GOAL">
            <a:extLst>
              <a:ext uri="{FF2B5EF4-FFF2-40B4-BE49-F238E27FC236}">
                <a16:creationId xmlns:a16="http://schemas.microsoft.com/office/drawing/2014/main" id="{41E8F4A2-AB23-4DEA-8D97-443BC2AD3A57}"/>
              </a:ext>
            </a:extLst>
          </p:cNvPr>
          <p:cNvSpPr txBox="1"/>
          <p:nvPr/>
        </p:nvSpPr>
        <p:spPr>
          <a:xfrm>
            <a:off x="6113366" y="2348726"/>
            <a:ext cx="546816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/>
                </a:solidFill>
                <a:latin typeface="Montserrat" panose="00000500000000000000" pitchFamily="50" charset="0"/>
              </a:rPr>
              <a:t>GOAL</a:t>
            </a: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119CF4A-543B-4D38-822B-DEEDB1256A2A}"/>
              </a:ext>
            </a:extLst>
          </p:cNvPr>
          <p:cNvSpPr/>
          <p:nvPr/>
        </p:nvSpPr>
        <p:spPr>
          <a:xfrm flipV="1">
            <a:off x="10413999" y="-1753236"/>
            <a:ext cx="6169496" cy="3936006"/>
          </a:xfrm>
          <a:custGeom>
            <a:avLst/>
            <a:gdLst>
              <a:gd name="connsiteX0" fmla="*/ 3182009 w 10613923"/>
              <a:gd name="connsiteY0" fmla="*/ 415498 h 6771457"/>
              <a:gd name="connsiteX1" fmla="*/ 10406175 w 10613923"/>
              <a:gd name="connsiteY1" fmla="*/ 415498 h 6771457"/>
              <a:gd name="connsiteX2" fmla="*/ 10613923 w 10613923"/>
              <a:gd name="connsiteY2" fmla="*/ 207749 h 6771457"/>
              <a:gd name="connsiteX3" fmla="*/ 10406175 w 10613923"/>
              <a:gd name="connsiteY3" fmla="*/ 0 h 6771457"/>
              <a:gd name="connsiteX4" fmla="*/ 3182009 w 10613923"/>
              <a:gd name="connsiteY4" fmla="*/ 0 h 6771457"/>
              <a:gd name="connsiteX5" fmla="*/ 2974259 w 10613923"/>
              <a:gd name="connsiteY5" fmla="*/ 207749 h 6771457"/>
              <a:gd name="connsiteX6" fmla="*/ 3182009 w 10613923"/>
              <a:gd name="connsiteY6" fmla="*/ 415498 h 6771457"/>
              <a:gd name="connsiteX7" fmla="*/ 2587157 w 10613923"/>
              <a:gd name="connsiteY7" fmla="*/ 1051094 h 6771457"/>
              <a:gd name="connsiteX8" fmla="*/ 9811323 w 10613923"/>
              <a:gd name="connsiteY8" fmla="*/ 1051094 h 6771457"/>
              <a:gd name="connsiteX9" fmla="*/ 10019071 w 10613923"/>
              <a:gd name="connsiteY9" fmla="*/ 843345 h 6771457"/>
              <a:gd name="connsiteX10" fmla="*/ 9811323 w 10613923"/>
              <a:gd name="connsiteY10" fmla="*/ 635596 h 6771457"/>
              <a:gd name="connsiteX11" fmla="*/ 2587157 w 10613923"/>
              <a:gd name="connsiteY11" fmla="*/ 635596 h 6771457"/>
              <a:gd name="connsiteX12" fmla="*/ 2379408 w 10613923"/>
              <a:gd name="connsiteY12" fmla="*/ 843345 h 6771457"/>
              <a:gd name="connsiteX13" fmla="*/ 2587157 w 10613923"/>
              <a:gd name="connsiteY13" fmla="*/ 1051094 h 6771457"/>
              <a:gd name="connsiteX14" fmla="*/ 1992305 w 10613923"/>
              <a:gd name="connsiteY14" fmla="*/ 1686690 h 6771457"/>
              <a:gd name="connsiteX15" fmla="*/ 9216471 w 10613923"/>
              <a:gd name="connsiteY15" fmla="*/ 1686690 h 6771457"/>
              <a:gd name="connsiteX16" fmla="*/ 9424219 w 10613923"/>
              <a:gd name="connsiteY16" fmla="*/ 1478941 h 6771457"/>
              <a:gd name="connsiteX17" fmla="*/ 9216471 w 10613923"/>
              <a:gd name="connsiteY17" fmla="*/ 1271192 h 6771457"/>
              <a:gd name="connsiteX18" fmla="*/ 1992305 w 10613923"/>
              <a:gd name="connsiteY18" fmla="*/ 1271192 h 6771457"/>
              <a:gd name="connsiteX19" fmla="*/ 1784556 w 10613923"/>
              <a:gd name="connsiteY19" fmla="*/ 1478941 h 6771457"/>
              <a:gd name="connsiteX20" fmla="*/ 1992305 w 10613923"/>
              <a:gd name="connsiteY20" fmla="*/ 1686690 h 6771457"/>
              <a:gd name="connsiteX21" fmla="*/ 1397453 w 10613923"/>
              <a:gd name="connsiteY21" fmla="*/ 2322286 h 6771457"/>
              <a:gd name="connsiteX22" fmla="*/ 8621619 w 10613923"/>
              <a:gd name="connsiteY22" fmla="*/ 2322286 h 6771457"/>
              <a:gd name="connsiteX23" fmla="*/ 8829367 w 10613923"/>
              <a:gd name="connsiteY23" fmla="*/ 2114537 h 6771457"/>
              <a:gd name="connsiteX24" fmla="*/ 8621619 w 10613923"/>
              <a:gd name="connsiteY24" fmla="*/ 1906788 h 6771457"/>
              <a:gd name="connsiteX25" fmla="*/ 1397453 w 10613923"/>
              <a:gd name="connsiteY25" fmla="*/ 1906788 h 6771457"/>
              <a:gd name="connsiteX26" fmla="*/ 1189704 w 10613923"/>
              <a:gd name="connsiteY26" fmla="*/ 2114537 h 6771457"/>
              <a:gd name="connsiteX27" fmla="*/ 1397453 w 10613923"/>
              <a:gd name="connsiteY27" fmla="*/ 2322286 h 6771457"/>
              <a:gd name="connsiteX28" fmla="*/ 802601 w 10613923"/>
              <a:gd name="connsiteY28" fmla="*/ 2957882 h 6771457"/>
              <a:gd name="connsiteX29" fmla="*/ 8026767 w 10613923"/>
              <a:gd name="connsiteY29" fmla="*/ 2957882 h 6771457"/>
              <a:gd name="connsiteX30" fmla="*/ 8234515 w 10613923"/>
              <a:gd name="connsiteY30" fmla="*/ 2750133 h 6771457"/>
              <a:gd name="connsiteX31" fmla="*/ 8026767 w 10613923"/>
              <a:gd name="connsiteY31" fmla="*/ 2542384 h 6771457"/>
              <a:gd name="connsiteX32" fmla="*/ 802601 w 10613923"/>
              <a:gd name="connsiteY32" fmla="*/ 2542384 h 6771457"/>
              <a:gd name="connsiteX33" fmla="*/ 594852 w 10613923"/>
              <a:gd name="connsiteY33" fmla="*/ 2750133 h 6771457"/>
              <a:gd name="connsiteX34" fmla="*/ 802601 w 10613923"/>
              <a:gd name="connsiteY34" fmla="*/ 2957882 h 6771457"/>
              <a:gd name="connsiteX35" fmla="*/ 207749 w 10613923"/>
              <a:gd name="connsiteY35" fmla="*/ 3593478 h 6771457"/>
              <a:gd name="connsiteX36" fmla="*/ 7431915 w 10613923"/>
              <a:gd name="connsiteY36" fmla="*/ 3593478 h 6771457"/>
              <a:gd name="connsiteX37" fmla="*/ 7639663 w 10613923"/>
              <a:gd name="connsiteY37" fmla="*/ 3385729 h 6771457"/>
              <a:gd name="connsiteX38" fmla="*/ 7431915 w 10613923"/>
              <a:gd name="connsiteY38" fmla="*/ 3177980 h 6771457"/>
              <a:gd name="connsiteX39" fmla="*/ 207749 w 10613923"/>
              <a:gd name="connsiteY39" fmla="*/ 3177980 h 6771457"/>
              <a:gd name="connsiteX40" fmla="*/ 0 w 10613923"/>
              <a:gd name="connsiteY40" fmla="*/ 3385729 h 6771457"/>
              <a:gd name="connsiteX41" fmla="*/ 207749 w 10613923"/>
              <a:gd name="connsiteY41" fmla="*/ 3593478 h 6771457"/>
              <a:gd name="connsiteX42" fmla="*/ 802601 w 10613923"/>
              <a:gd name="connsiteY42" fmla="*/ 4229073 h 6771457"/>
              <a:gd name="connsiteX43" fmla="*/ 8026767 w 10613923"/>
              <a:gd name="connsiteY43" fmla="*/ 4229073 h 6771457"/>
              <a:gd name="connsiteX44" fmla="*/ 8234515 w 10613923"/>
              <a:gd name="connsiteY44" fmla="*/ 4021324 h 6771457"/>
              <a:gd name="connsiteX45" fmla="*/ 8026767 w 10613923"/>
              <a:gd name="connsiteY45" fmla="*/ 3813575 h 6771457"/>
              <a:gd name="connsiteX46" fmla="*/ 802601 w 10613923"/>
              <a:gd name="connsiteY46" fmla="*/ 3813575 h 6771457"/>
              <a:gd name="connsiteX47" fmla="*/ 594852 w 10613923"/>
              <a:gd name="connsiteY47" fmla="*/ 4021324 h 6771457"/>
              <a:gd name="connsiteX48" fmla="*/ 802601 w 10613923"/>
              <a:gd name="connsiteY48" fmla="*/ 4229073 h 6771457"/>
              <a:gd name="connsiteX49" fmla="*/ 1397453 w 10613923"/>
              <a:gd name="connsiteY49" fmla="*/ 4864670 h 6771457"/>
              <a:gd name="connsiteX50" fmla="*/ 8621619 w 10613923"/>
              <a:gd name="connsiteY50" fmla="*/ 4864670 h 6771457"/>
              <a:gd name="connsiteX51" fmla="*/ 8829367 w 10613923"/>
              <a:gd name="connsiteY51" fmla="*/ 4656921 h 6771457"/>
              <a:gd name="connsiteX52" fmla="*/ 8621619 w 10613923"/>
              <a:gd name="connsiteY52" fmla="*/ 4449172 h 6771457"/>
              <a:gd name="connsiteX53" fmla="*/ 1397453 w 10613923"/>
              <a:gd name="connsiteY53" fmla="*/ 4449172 h 6771457"/>
              <a:gd name="connsiteX54" fmla="*/ 1189704 w 10613923"/>
              <a:gd name="connsiteY54" fmla="*/ 4656921 h 6771457"/>
              <a:gd name="connsiteX55" fmla="*/ 1397453 w 10613923"/>
              <a:gd name="connsiteY55" fmla="*/ 4864670 h 6771457"/>
              <a:gd name="connsiteX56" fmla="*/ 1992305 w 10613923"/>
              <a:gd name="connsiteY56" fmla="*/ 5500266 h 6771457"/>
              <a:gd name="connsiteX57" fmla="*/ 9216471 w 10613923"/>
              <a:gd name="connsiteY57" fmla="*/ 5500266 h 6771457"/>
              <a:gd name="connsiteX58" fmla="*/ 9424219 w 10613923"/>
              <a:gd name="connsiteY58" fmla="*/ 5292517 h 6771457"/>
              <a:gd name="connsiteX59" fmla="*/ 9216471 w 10613923"/>
              <a:gd name="connsiteY59" fmla="*/ 5084768 h 6771457"/>
              <a:gd name="connsiteX60" fmla="*/ 1992305 w 10613923"/>
              <a:gd name="connsiteY60" fmla="*/ 5084768 h 6771457"/>
              <a:gd name="connsiteX61" fmla="*/ 1784556 w 10613923"/>
              <a:gd name="connsiteY61" fmla="*/ 5292517 h 6771457"/>
              <a:gd name="connsiteX62" fmla="*/ 1992305 w 10613923"/>
              <a:gd name="connsiteY62" fmla="*/ 5500266 h 6771457"/>
              <a:gd name="connsiteX63" fmla="*/ 2587157 w 10613923"/>
              <a:gd name="connsiteY63" fmla="*/ 6135862 h 6771457"/>
              <a:gd name="connsiteX64" fmla="*/ 9811323 w 10613923"/>
              <a:gd name="connsiteY64" fmla="*/ 6135862 h 6771457"/>
              <a:gd name="connsiteX65" fmla="*/ 10019071 w 10613923"/>
              <a:gd name="connsiteY65" fmla="*/ 5928113 h 6771457"/>
              <a:gd name="connsiteX66" fmla="*/ 9811323 w 10613923"/>
              <a:gd name="connsiteY66" fmla="*/ 5720364 h 6771457"/>
              <a:gd name="connsiteX67" fmla="*/ 2587157 w 10613923"/>
              <a:gd name="connsiteY67" fmla="*/ 5720364 h 6771457"/>
              <a:gd name="connsiteX68" fmla="*/ 2379408 w 10613923"/>
              <a:gd name="connsiteY68" fmla="*/ 5928113 h 6771457"/>
              <a:gd name="connsiteX69" fmla="*/ 2587157 w 10613923"/>
              <a:gd name="connsiteY69" fmla="*/ 6135862 h 6771457"/>
              <a:gd name="connsiteX70" fmla="*/ 3182009 w 10613923"/>
              <a:gd name="connsiteY70" fmla="*/ 6771457 h 6771457"/>
              <a:gd name="connsiteX71" fmla="*/ 10406175 w 10613923"/>
              <a:gd name="connsiteY71" fmla="*/ 6771457 h 6771457"/>
              <a:gd name="connsiteX72" fmla="*/ 10613923 w 10613923"/>
              <a:gd name="connsiteY72" fmla="*/ 6563708 h 6771457"/>
              <a:gd name="connsiteX73" fmla="*/ 10406175 w 10613923"/>
              <a:gd name="connsiteY73" fmla="*/ 6355959 h 6771457"/>
              <a:gd name="connsiteX74" fmla="*/ 3182009 w 10613923"/>
              <a:gd name="connsiteY74" fmla="*/ 6355959 h 6771457"/>
              <a:gd name="connsiteX75" fmla="*/ 2974259 w 10613923"/>
              <a:gd name="connsiteY75" fmla="*/ 6563708 h 6771457"/>
              <a:gd name="connsiteX76" fmla="*/ 3182009 w 10613923"/>
              <a:gd name="connsiteY76" fmla="*/ 6771457 h 677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10613923" h="6771457">
                <a:moveTo>
                  <a:pt x="3182009" y="415498"/>
                </a:moveTo>
                <a:lnTo>
                  <a:pt x="10406175" y="415498"/>
                </a:lnTo>
                <a:cubicBezTo>
                  <a:pt x="10520911" y="415498"/>
                  <a:pt x="10613923" y="322486"/>
                  <a:pt x="10613923" y="207749"/>
                </a:cubicBezTo>
                <a:cubicBezTo>
                  <a:pt x="10613923" y="93012"/>
                  <a:pt x="10520911" y="0"/>
                  <a:pt x="10406175" y="0"/>
                </a:cubicBezTo>
                <a:lnTo>
                  <a:pt x="3182009" y="0"/>
                </a:lnTo>
                <a:cubicBezTo>
                  <a:pt x="3067271" y="0"/>
                  <a:pt x="2974259" y="93012"/>
                  <a:pt x="2974259" y="207749"/>
                </a:cubicBezTo>
                <a:cubicBezTo>
                  <a:pt x="2974259" y="322486"/>
                  <a:pt x="3067271" y="415498"/>
                  <a:pt x="3182009" y="415498"/>
                </a:cubicBezTo>
                <a:close/>
                <a:moveTo>
                  <a:pt x="2587157" y="1051094"/>
                </a:moveTo>
                <a:lnTo>
                  <a:pt x="9811323" y="1051094"/>
                </a:lnTo>
                <a:cubicBezTo>
                  <a:pt x="9926059" y="1051094"/>
                  <a:pt x="10019071" y="958082"/>
                  <a:pt x="10019071" y="843345"/>
                </a:cubicBezTo>
                <a:cubicBezTo>
                  <a:pt x="10019071" y="728608"/>
                  <a:pt x="9926059" y="635596"/>
                  <a:pt x="9811323" y="635596"/>
                </a:cubicBezTo>
                <a:lnTo>
                  <a:pt x="2587157" y="635596"/>
                </a:lnTo>
                <a:cubicBezTo>
                  <a:pt x="2472420" y="635596"/>
                  <a:pt x="2379408" y="728608"/>
                  <a:pt x="2379408" y="843345"/>
                </a:cubicBezTo>
                <a:cubicBezTo>
                  <a:pt x="2379408" y="958082"/>
                  <a:pt x="2472420" y="1051094"/>
                  <a:pt x="2587157" y="1051094"/>
                </a:cubicBezTo>
                <a:close/>
                <a:moveTo>
                  <a:pt x="1992305" y="1686690"/>
                </a:moveTo>
                <a:lnTo>
                  <a:pt x="9216471" y="1686690"/>
                </a:lnTo>
                <a:cubicBezTo>
                  <a:pt x="9331207" y="1686690"/>
                  <a:pt x="9424219" y="1593678"/>
                  <a:pt x="9424219" y="1478941"/>
                </a:cubicBezTo>
                <a:cubicBezTo>
                  <a:pt x="9424219" y="1364204"/>
                  <a:pt x="9331207" y="1271192"/>
                  <a:pt x="9216471" y="1271192"/>
                </a:cubicBezTo>
                <a:lnTo>
                  <a:pt x="1992305" y="1271192"/>
                </a:lnTo>
                <a:cubicBezTo>
                  <a:pt x="1877568" y="1271192"/>
                  <a:pt x="1784556" y="1364204"/>
                  <a:pt x="1784556" y="1478941"/>
                </a:cubicBezTo>
                <a:cubicBezTo>
                  <a:pt x="1784556" y="1593678"/>
                  <a:pt x="1877568" y="1686690"/>
                  <a:pt x="1992305" y="1686690"/>
                </a:cubicBezTo>
                <a:close/>
                <a:moveTo>
                  <a:pt x="1397453" y="2322286"/>
                </a:moveTo>
                <a:lnTo>
                  <a:pt x="8621619" y="2322286"/>
                </a:lnTo>
                <a:cubicBezTo>
                  <a:pt x="8736355" y="2322286"/>
                  <a:pt x="8829367" y="2229274"/>
                  <a:pt x="8829367" y="2114537"/>
                </a:cubicBezTo>
                <a:cubicBezTo>
                  <a:pt x="8829367" y="1999800"/>
                  <a:pt x="8736355" y="1906788"/>
                  <a:pt x="8621619" y="1906788"/>
                </a:cubicBezTo>
                <a:lnTo>
                  <a:pt x="1397453" y="1906788"/>
                </a:lnTo>
                <a:cubicBezTo>
                  <a:pt x="1282716" y="1906788"/>
                  <a:pt x="1189704" y="1999800"/>
                  <a:pt x="1189704" y="2114537"/>
                </a:cubicBezTo>
                <a:cubicBezTo>
                  <a:pt x="1189704" y="2229274"/>
                  <a:pt x="1282716" y="2322286"/>
                  <a:pt x="1397453" y="2322286"/>
                </a:cubicBezTo>
                <a:close/>
                <a:moveTo>
                  <a:pt x="802601" y="2957882"/>
                </a:moveTo>
                <a:lnTo>
                  <a:pt x="8026767" y="2957882"/>
                </a:lnTo>
                <a:cubicBezTo>
                  <a:pt x="8141503" y="2957882"/>
                  <a:pt x="8234515" y="2864870"/>
                  <a:pt x="8234515" y="2750133"/>
                </a:cubicBezTo>
                <a:cubicBezTo>
                  <a:pt x="8234515" y="2635396"/>
                  <a:pt x="8141503" y="2542384"/>
                  <a:pt x="8026767" y="2542384"/>
                </a:cubicBezTo>
                <a:lnTo>
                  <a:pt x="802601" y="2542384"/>
                </a:lnTo>
                <a:cubicBezTo>
                  <a:pt x="687864" y="2542384"/>
                  <a:pt x="594852" y="2635396"/>
                  <a:pt x="594852" y="2750133"/>
                </a:cubicBezTo>
                <a:cubicBezTo>
                  <a:pt x="594852" y="2864870"/>
                  <a:pt x="687864" y="2957882"/>
                  <a:pt x="802601" y="2957882"/>
                </a:cubicBezTo>
                <a:close/>
                <a:moveTo>
                  <a:pt x="207749" y="3593478"/>
                </a:moveTo>
                <a:lnTo>
                  <a:pt x="7431915" y="3593478"/>
                </a:lnTo>
                <a:cubicBezTo>
                  <a:pt x="7546651" y="3593478"/>
                  <a:pt x="7639663" y="3500466"/>
                  <a:pt x="7639663" y="3385729"/>
                </a:cubicBezTo>
                <a:cubicBezTo>
                  <a:pt x="7639663" y="3270992"/>
                  <a:pt x="7546651" y="3177980"/>
                  <a:pt x="7431915" y="3177980"/>
                </a:cubicBezTo>
                <a:lnTo>
                  <a:pt x="207749" y="3177980"/>
                </a:lnTo>
                <a:cubicBezTo>
                  <a:pt x="93012" y="3177980"/>
                  <a:pt x="0" y="3270992"/>
                  <a:pt x="0" y="3385729"/>
                </a:cubicBezTo>
                <a:cubicBezTo>
                  <a:pt x="0" y="3500466"/>
                  <a:pt x="93012" y="3593478"/>
                  <a:pt x="207749" y="3593478"/>
                </a:cubicBezTo>
                <a:close/>
                <a:moveTo>
                  <a:pt x="802601" y="4229073"/>
                </a:moveTo>
                <a:lnTo>
                  <a:pt x="8026767" y="4229073"/>
                </a:lnTo>
                <a:cubicBezTo>
                  <a:pt x="8141503" y="4229073"/>
                  <a:pt x="8234515" y="4136061"/>
                  <a:pt x="8234515" y="4021324"/>
                </a:cubicBezTo>
                <a:cubicBezTo>
                  <a:pt x="8234515" y="3906587"/>
                  <a:pt x="8141503" y="3813575"/>
                  <a:pt x="8026767" y="3813575"/>
                </a:cubicBezTo>
                <a:lnTo>
                  <a:pt x="802601" y="3813575"/>
                </a:lnTo>
                <a:cubicBezTo>
                  <a:pt x="687864" y="3813575"/>
                  <a:pt x="594852" y="3906587"/>
                  <a:pt x="594852" y="4021324"/>
                </a:cubicBezTo>
                <a:cubicBezTo>
                  <a:pt x="594852" y="4136061"/>
                  <a:pt x="687864" y="4229073"/>
                  <a:pt x="802601" y="4229073"/>
                </a:cubicBezTo>
                <a:close/>
                <a:moveTo>
                  <a:pt x="1397453" y="4864670"/>
                </a:moveTo>
                <a:lnTo>
                  <a:pt x="8621619" y="4864670"/>
                </a:lnTo>
                <a:cubicBezTo>
                  <a:pt x="8736355" y="4864670"/>
                  <a:pt x="8829367" y="4771658"/>
                  <a:pt x="8829367" y="4656921"/>
                </a:cubicBezTo>
                <a:cubicBezTo>
                  <a:pt x="8829367" y="4542184"/>
                  <a:pt x="8736355" y="4449172"/>
                  <a:pt x="8621619" y="4449172"/>
                </a:cubicBezTo>
                <a:lnTo>
                  <a:pt x="1397453" y="4449172"/>
                </a:lnTo>
                <a:cubicBezTo>
                  <a:pt x="1282716" y="4449172"/>
                  <a:pt x="1189704" y="4542184"/>
                  <a:pt x="1189704" y="4656921"/>
                </a:cubicBezTo>
                <a:cubicBezTo>
                  <a:pt x="1189704" y="4771658"/>
                  <a:pt x="1282716" y="4864670"/>
                  <a:pt x="1397453" y="4864670"/>
                </a:cubicBezTo>
                <a:close/>
                <a:moveTo>
                  <a:pt x="1992305" y="5500266"/>
                </a:moveTo>
                <a:lnTo>
                  <a:pt x="9216471" y="5500266"/>
                </a:lnTo>
                <a:cubicBezTo>
                  <a:pt x="9331207" y="5500266"/>
                  <a:pt x="9424219" y="5407254"/>
                  <a:pt x="9424219" y="5292517"/>
                </a:cubicBezTo>
                <a:cubicBezTo>
                  <a:pt x="9424219" y="5177780"/>
                  <a:pt x="9331207" y="5084768"/>
                  <a:pt x="9216471" y="5084768"/>
                </a:cubicBezTo>
                <a:lnTo>
                  <a:pt x="1992305" y="5084768"/>
                </a:lnTo>
                <a:cubicBezTo>
                  <a:pt x="1877568" y="5084768"/>
                  <a:pt x="1784556" y="5177780"/>
                  <a:pt x="1784556" y="5292517"/>
                </a:cubicBezTo>
                <a:cubicBezTo>
                  <a:pt x="1784556" y="5407254"/>
                  <a:pt x="1877568" y="5500266"/>
                  <a:pt x="1992305" y="5500266"/>
                </a:cubicBezTo>
                <a:close/>
                <a:moveTo>
                  <a:pt x="2587157" y="6135862"/>
                </a:moveTo>
                <a:lnTo>
                  <a:pt x="9811323" y="6135862"/>
                </a:lnTo>
                <a:cubicBezTo>
                  <a:pt x="9926059" y="6135862"/>
                  <a:pt x="10019071" y="6042850"/>
                  <a:pt x="10019071" y="5928113"/>
                </a:cubicBezTo>
                <a:cubicBezTo>
                  <a:pt x="10019071" y="5813376"/>
                  <a:pt x="9926059" y="5720364"/>
                  <a:pt x="9811323" y="5720364"/>
                </a:cubicBezTo>
                <a:lnTo>
                  <a:pt x="2587157" y="5720364"/>
                </a:lnTo>
                <a:cubicBezTo>
                  <a:pt x="2472420" y="5720364"/>
                  <a:pt x="2379408" y="5813376"/>
                  <a:pt x="2379408" y="5928113"/>
                </a:cubicBezTo>
                <a:cubicBezTo>
                  <a:pt x="2379408" y="6042850"/>
                  <a:pt x="2472420" y="6135862"/>
                  <a:pt x="2587157" y="6135862"/>
                </a:cubicBezTo>
                <a:close/>
                <a:moveTo>
                  <a:pt x="3182009" y="6771457"/>
                </a:moveTo>
                <a:lnTo>
                  <a:pt x="10406175" y="6771457"/>
                </a:lnTo>
                <a:cubicBezTo>
                  <a:pt x="10520911" y="6771457"/>
                  <a:pt x="10613923" y="6678445"/>
                  <a:pt x="10613923" y="6563708"/>
                </a:cubicBezTo>
                <a:cubicBezTo>
                  <a:pt x="10613923" y="6448971"/>
                  <a:pt x="10520911" y="6355959"/>
                  <a:pt x="10406175" y="6355959"/>
                </a:cubicBezTo>
                <a:lnTo>
                  <a:pt x="3182009" y="6355959"/>
                </a:lnTo>
                <a:cubicBezTo>
                  <a:pt x="3067271" y="6355959"/>
                  <a:pt x="2974259" y="6448971"/>
                  <a:pt x="2974259" y="6563708"/>
                </a:cubicBezTo>
                <a:cubicBezTo>
                  <a:pt x="2974259" y="6678445"/>
                  <a:pt x="3067271" y="6771457"/>
                  <a:pt x="3182009" y="6771457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6C00C7E-256A-4C7C-B5CF-83852DA0A09B}"/>
              </a:ext>
            </a:extLst>
          </p:cNvPr>
          <p:cNvSpPr/>
          <p:nvPr/>
        </p:nvSpPr>
        <p:spPr>
          <a:xfrm>
            <a:off x="6250679" y="4287360"/>
            <a:ext cx="5195328" cy="830997"/>
          </a:xfrm>
          <a:prstGeom prst="roundRect">
            <a:avLst>
              <a:gd name="adj" fmla="val 4083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N’T MISS IT">
            <a:extLst>
              <a:ext uri="{FF2B5EF4-FFF2-40B4-BE49-F238E27FC236}">
                <a16:creationId xmlns:a16="http://schemas.microsoft.com/office/drawing/2014/main" id="{8993956D-C04C-470D-B05B-D57EE1934A84}"/>
              </a:ext>
            </a:extLst>
          </p:cNvPr>
          <p:cNvSpPr txBox="1"/>
          <p:nvPr/>
        </p:nvSpPr>
        <p:spPr>
          <a:xfrm>
            <a:off x="6420725" y="4263711"/>
            <a:ext cx="4758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gradFill>
                  <a:gsLst>
                    <a:gs pos="0">
                      <a:schemeClr val="accent1">
                        <a:lumMod val="61000"/>
                        <a:alpha val="90000"/>
                      </a:schemeClr>
                    </a:gs>
                    <a:gs pos="52200">
                      <a:srgbClr val="5B50B1">
                        <a:lumMod val="70000"/>
                        <a:alpha val="90000"/>
                      </a:srgbClr>
                    </a:gs>
                    <a:gs pos="100000">
                      <a:srgbClr val="7030A0">
                        <a:lumMod val="75000"/>
                        <a:alpha val="90000"/>
                      </a:srgbClr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DON’T MISS IT</a:t>
            </a:r>
          </a:p>
        </p:txBody>
      </p:sp>
      <p:pic>
        <p:nvPicPr>
          <p:cNvPr id="40" name="YOUR LOGO">
            <a:extLst>
              <a:ext uri="{FF2B5EF4-FFF2-40B4-BE49-F238E27FC236}">
                <a16:creationId xmlns:a16="http://schemas.microsoft.com/office/drawing/2014/main" id="{CC262D1E-61A2-4888-8662-E8A207A12B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0470" y="415325"/>
            <a:ext cx="746964" cy="394231"/>
          </a:xfrm>
          <a:prstGeom prst="rect">
            <a:avLst/>
          </a:prstGeom>
        </p:spPr>
      </p:pic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B239786-11C3-42A2-A779-DBE70909D758}"/>
              </a:ext>
            </a:extLst>
          </p:cNvPr>
          <p:cNvSpPr/>
          <p:nvPr/>
        </p:nvSpPr>
        <p:spPr>
          <a:xfrm>
            <a:off x="6096000" y="-538423"/>
            <a:ext cx="1788017" cy="1187731"/>
          </a:xfrm>
          <a:custGeom>
            <a:avLst/>
            <a:gdLst>
              <a:gd name="connsiteX0" fmla="*/ 1861776 w 1907496"/>
              <a:gd name="connsiteY0" fmla="*/ 1175658 h 1267098"/>
              <a:gd name="connsiteX1" fmla="*/ 1907496 w 1907496"/>
              <a:gd name="connsiteY1" fmla="*/ 1221378 h 1267098"/>
              <a:gd name="connsiteX2" fmla="*/ 1861776 w 1907496"/>
              <a:gd name="connsiteY2" fmla="*/ 1267098 h 1267098"/>
              <a:gd name="connsiteX3" fmla="*/ 1816056 w 1907496"/>
              <a:gd name="connsiteY3" fmla="*/ 1221378 h 1267098"/>
              <a:gd name="connsiteX4" fmla="*/ 1861776 w 1907496"/>
              <a:gd name="connsiteY4" fmla="*/ 1175658 h 1267098"/>
              <a:gd name="connsiteX5" fmla="*/ 1407762 w 1907496"/>
              <a:gd name="connsiteY5" fmla="*/ 1175658 h 1267098"/>
              <a:gd name="connsiteX6" fmla="*/ 1453482 w 1907496"/>
              <a:gd name="connsiteY6" fmla="*/ 1221378 h 1267098"/>
              <a:gd name="connsiteX7" fmla="*/ 1407762 w 1907496"/>
              <a:gd name="connsiteY7" fmla="*/ 1267098 h 1267098"/>
              <a:gd name="connsiteX8" fmla="*/ 1362042 w 1907496"/>
              <a:gd name="connsiteY8" fmla="*/ 1221378 h 1267098"/>
              <a:gd name="connsiteX9" fmla="*/ 1407762 w 1907496"/>
              <a:gd name="connsiteY9" fmla="*/ 1175658 h 1267098"/>
              <a:gd name="connsiteX10" fmla="*/ 953748 w 1907496"/>
              <a:gd name="connsiteY10" fmla="*/ 1175658 h 1267098"/>
              <a:gd name="connsiteX11" fmla="*/ 999468 w 1907496"/>
              <a:gd name="connsiteY11" fmla="*/ 1221378 h 1267098"/>
              <a:gd name="connsiteX12" fmla="*/ 953748 w 1907496"/>
              <a:gd name="connsiteY12" fmla="*/ 1267098 h 1267098"/>
              <a:gd name="connsiteX13" fmla="*/ 908028 w 1907496"/>
              <a:gd name="connsiteY13" fmla="*/ 1221378 h 1267098"/>
              <a:gd name="connsiteX14" fmla="*/ 953748 w 1907496"/>
              <a:gd name="connsiteY14" fmla="*/ 1175658 h 1267098"/>
              <a:gd name="connsiteX15" fmla="*/ 499734 w 1907496"/>
              <a:gd name="connsiteY15" fmla="*/ 1175658 h 1267098"/>
              <a:gd name="connsiteX16" fmla="*/ 545454 w 1907496"/>
              <a:gd name="connsiteY16" fmla="*/ 1221378 h 1267098"/>
              <a:gd name="connsiteX17" fmla="*/ 499734 w 1907496"/>
              <a:gd name="connsiteY17" fmla="*/ 1267098 h 1267098"/>
              <a:gd name="connsiteX18" fmla="*/ 454014 w 1907496"/>
              <a:gd name="connsiteY18" fmla="*/ 1221378 h 1267098"/>
              <a:gd name="connsiteX19" fmla="*/ 499734 w 1907496"/>
              <a:gd name="connsiteY19" fmla="*/ 1175658 h 1267098"/>
              <a:gd name="connsiteX20" fmla="*/ 45720 w 1907496"/>
              <a:gd name="connsiteY20" fmla="*/ 1175658 h 1267098"/>
              <a:gd name="connsiteX21" fmla="*/ 91440 w 1907496"/>
              <a:gd name="connsiteY21" fmla="*/ 1221378 h 1267098"/>
              <a:gd name="connsiteX22" fmla="*/ 45720 w 1907496"/>
              <a:gd name="connsiteY22" fmla="*/ 1267098 h 1267098"/>
              <a:gd name="connsiteX23" fmla="*/ 0 w 1907496"/>
              <a:gd name="connsiteY23" fmla="*/ 1221378 h 1267098"/>
              <a:gd name="connsiteX24" fmla="*/ 45720 w 1907496"/>
              <a:gd name="connsiteY24" fmla="*/ 1175658 h 1267098"/>
              <a:gd name="connsiteX25" fmla="*/ 1861776 w 1907496"/>
              <a:gd name="connsiteY25" fmla="*/ 783772 h 1267098"/>
              <a:gd name="connsiteX26" fmla="*/ 1907496 w 1907496"/>
              <a:gd name="connsiteY26" fmla="*/ 829492 h 1267098"/>
              <a:gd name="connsiteX27" fmla="*/ 1861776 w 1907496"/>
              <a:gd name="connsiteY27" fmla="*/ 875212 h 1267098"/>
              <a:gd name="connsiteX28" fmla="*/ 1816056 w 1907496"/>
              <a:gd name="connsiteY28" fmla="*/ 829492 h 1267098"/>
              <a:gd name="connsiteX29" fmla="*/ 1861776 w 1907496"/>
              <a:gd name="connsiteY29" fmla="*/ 783772 h 1267098"/>
              <a:gd name="connsiteX30" fmla="*/ 1407762 w 1907496"/>
              <a:gd name="connsiteY30" fmla="*/ 783772 h 1267098"/>
              <a:gd name="connsiteX31" fmla="*/ 1453482 w 1907496"/>
              <a:gd name="connsiteY31" fmla="*/ 829492 h 1267098"/>
              <a:gd name="connsiteX32" fmla="*/ 1407762 w 1907496"/>
              <a:gd name="connsiteY32" fmla="*/ 875212 h 1267098"/>
              <a:gd name="connsiteX33" fmla="*/ 1362042 w 1907496"/>
              <a:gd name="connsiteY33" fmla="*/ 829492 h 1267098"/>
              <a:gd name="connsiteX34" fmla="*/ 1407762 w 1907496"/>
              <a:gd name="connsiteY34" fmla="*/ 783772 h 1267098"/>
              <a:gd name="connsiteX35" fmla="*/ 953748 w 1907496"/>
              <a:gd name="connsiteY35" fmla="*/ 783772 h 1267098"/>
              <a:gd name="connsiteX36" fmla="*/ 999468 w 1907496"/>
              <a:gd name="connsiteY36" fmla="*/ 829492 h 1267098"/>
              <a:gd name="connsiteX37" fmla="*/ 953748 w 1907496"/>
              <a:gd name="connsiteY37" fmla="*/ 875212 h 1267098"/>
              <a:gd name="connsiteX38" fmla="*/ 908028 w 1907496"/>
              <a:gd name="connsiteY38" fmla="*/ 829492 h 1267098"/>
              <a:gd name="connsiteX39" fmla="*/ 953748 w 1907496"/>
              <a:gd name="connsiteY39" fmla="*/ 783772 h 1267098"/>
              <a:gd name="connsiteX40" fmla="*/ 499734 w 1907496"/>
              <a:gd name="connsiteY40" fmla="*/ 783772 h 1267098"/>
              <a:gd name="connsiteX41" fmla="*/ 545454 w 1907496"/>
              <a:gd name="connsiteY41" fmla="*/ 829492 h 1267098"/>
              <a:gd name="connsiteX42" fmla="*/ 499734 w 1907496"/>
              <a:gd name="connsiteY42" fmla="*/ 875212 h 1267098"/>
              <a:gd name="connsiteX43" fmla="*/ 454014 w 1907496"/>
              <a:gd name="connsiteY43" fmla="*/ 829492 h 1267098"/>
              <a:gd name="connsiteX44" fmla="*/ 499734 w 1907496"/>
              <a:gd name="connsiteY44" fmla="*/ 783772 h 1267098"/>
              <a:gd name="connsiteX45" fmla="*/ 45720 w 1907496"/>
              <a:gd name="connsiteY45" fmla="*/ 783772 h 1267098"/>
              <a:gd name="connsiteX46" fmla="*/ 91440 w 1907496"/>
              <a:gd name="connsiteY46" fmla="*/ 829492 h 1267098"/>
              <a:gd name="connsiteX47" fmla="*/ 45720 w 1907496"/>
              <a:gd name="connsiteY47" fmla="*/ 875212 h 1267098"/>
              <a:gd name="connsiteX48" fmla="*/ 0 w 1907496"/>
              <a:gd name="connsiteY48" fmla="*/ 829492 h 1267098"/>
              <a:gd name="connsiteX49" fmla="*/ 45720 w 1907496"/>
              <a:gd name="connsiteY49" fmla="*/ 783772 h 1267098"/>
              <a:gd name="connsiteX50" fmla="*/ 1861776 w 1907496"/>
              <a:gd name="connsiteY50" fmla="*/ 391886 h 1267098"/>
              <a:gd name="connsiteX51" fmla="*/ 1907496 w 1907496"/>
              <a:gd name="connsiteY51" fmla="*/ 437606 h 1267098"/>
              <a:gd name="connsiteX52" fmla="*/ 1861776 w 1907496"/>
              <a:gd name="connsiteY52" fmla="*/ 483326 h 1267098"/>
              <a:gd name="connsiteX53" fmla="*/ 1816056 w 1907496"/>
              <a:gd name="connsiteY53" fmla="*/ 437606 h 1267098"/>
              <a:gd name="connsiteX54" fmla="*/ 1861776 w 1907496"/>
              <a:gd name="connsiteY54" fmla="*/ 391886 h 1267098"/>
              <a:gd name="connsiteX55" fmla="*/ 1407762 w 1907496"/>
              <a:gd name="connsiteY55" fmla="*/ 391886 h 1267098"/>
              <a:gd name="connsiteX56" fmla="*/ 1453482 w 1907496"/>
              <a:gd name="connsiteY56" fmla="*/ 437606 h 1267098"/>
              <a:gd name="connsiteX57" fmla="*/ 1407762 w 1907496"/>
              <a:gd name="connsiteY57" fmla="*/ 483326 h 1267098"/>
              <a:gd name="connsiteX58" fmla="*/ 1362042 w 1907496"/>
              <a:gd name="connsiteY58" fmla="*/ 437606 h 1267098"/>
              <a:gd name="connsiteX59" fmla="*/ 1407762 w 1907496"/>
              <a:gd name="connsiteY59" fmla="*/ 391886 h 1267098"/>
              <a:gd name="connsiteX60" fmla="*/ 953748 w 1907496"/>
              <a:gd name="connsiteY60" fmla="*/ 391886 h 1267098"/>
              <a:gd name="connsiteX61" fmla="*/ 999468 w 1907496"/>
              <a:gd name="connsiteY61" fmla="*/ 437606 h 1267098"/>
              <a:gd name="connsiteX62" fmla="*/ 953748 w 1907496"/>
              <a:gd name="connsiteY62" fmla="*/ 483326 h 1267098"/>
              <a:gd name="connsiteX63" fmla="*/ 908028 w 1907496"/>
              <a:gd name="connsiteY63" fmla="*/ 437606 h 1267098"/>
              <a:gd name="connsiteX64" fmla="*/ 953748 w 1907496"/>
              <a:gd name="connsiteY64" fmla="*/ 391886 h 1267098"/>
              <a:gd name="connsiteX65" fmla="*/ 499734 w 1907496"/>
              <a:gd name="connsiteY65" fmla="*/ 391886 h 1267098"/>
              <a:gd name="connsiteX66" fmla="*/ 545454 w 1907496"/>
              <a:gd name="connsiteY66" fmla="*/ 437606 h 1267098"/>
              <a:gd name="connsiteX67" fmla="*/ 499734 w 1907496"/>
              <a:gd name="connsiteY67" fmla="*/ 483326 h 1267098"/>
              <a:gd name="connsiteX68" fmla="*/ 454014 w 1907496"/>
              <a:gd name="connsiteY68" fmla="*/ 437606 h 1267098"/>
              <a:gd name="connsiteX69" fmla="*/ 499734 w 1907496"/>
              <a:gd name="connsiteY69" fmla="*/ 391886 h 1267098"/>
              <a:gd name="connsiteX70" fmla="*/ 45720 w 1907496"/>
              <a:gd name="connsiteY70" fmla="*/ 391886 h 1267098"/>
              <a:gd name="connsiteX71" fmla="*/ 91440 w 1907496"/>
              <a:gd name="connsiteY71" fmla="*/ 437606 h 1267098"/>
              <a:gd name="connsiteX72" fmla="*/ 45720 w 1907496"/>
              <a:gd name="connsiteY72" fmla="*/ 483326 h 1267098"/>
              <a:gd name="connsiteX73" fmla="*/ 0 w 1907496"/>
              <a:gd name="connsiteY73" fmla="*/ 437606 h 1267098"/>
              <a:gd name="connsiteX74" fmla="*/ 45720 w 1907496"/>
              <a:gd name="connsiteY74" fmla="*/ 391886 h 1267098"/>
              <a:gd name="connsiteX75" fmla="*/ 1861776 w 1907496"/>
              <a:gd name="connsiteY75" fmla="*/ 0 h 1267098"/>
              <a:gd name="connsiteX76" fmla="*/ 1907496 w 1907496"/>
              <a:gd name="connsiteY76" fmla="*/ 45720 h 1267098"/>
              <a:gd name="connsiteX77" fmla="*/ 1861776 w 1907496"/>
              <a:gd name="connsiteY77" fmla="*/ 91440 h 1267098"/>
              <a:gd name="connsiteX78" fmla="*/ 1816056 w 1907496"/>
              <a:gd name="connsiteY78" fmla="*/ 45720 h 1267098"/>
              <a:gd name="connsiteX79" fmla="*/ 1861776 w 1907496"/>
              <a:gd name="connsiteY79" fmla="*/ 0 h 1267098"/>
              <a:gd name="connsiteX80" fmla="*/ 1407762 w 1907496"/>
              <a:gd name="connsiteY80" fmla="*/ 0 h 1267098"/>
              <a:gd name="connsiteX81" fmla="*/ 1453482 w 1907496"/>
              <a:gd name="connsiteY81" fmla="*/ 45720 h 1267098"/>
              <a:gd name="connsiteX82" fmla="*/ 1407762 w 1907496"/>
              <a:gd name="connsiteY82" fmla="*/ 91440 h 1267098"/>
              <a:gd name="connsiteX83" fmla="*/ 1362042 w 1907496"/>
              <a:gd name="connsiteY83" fmla="*/ 45720 h 1267098"/>
              <a:gd name="connsiteX84" fmla="*/ 1407762 w 1907496"/>
              <a:gd name="connsiteY84" fmla="*/ 0 h 1267098"/>
              <a:gd name="connsiteX85" fmla="*/ 953748 w 1907496"/>
              <a:gd name="connsiteY85" fmla="*/ 0 h 1267098"/>
              <a:gd name="connsiteX86" fmla="*/ 999468 w 1907496"/>
              <a:gd name="connsiteY86" fmla="*/ 45720 h 1267098"/>
              <a:gd name="connsiteX87" fmla="*/ 953748 w 1907496"/>
              <a:gd name="connsiteY87" fmla="*/ 91440 h 1267098"/>
              <a:gd name="connsiteX88" fmla="*/ 908028 w 1907496"/>
              <a:gd name="connsiteY88" fmla="*/ 45720 h 1267098"/>
              <a:gd name="connsiteX89" fmla="*/ 953748 w 1907496"/>
              <a:gd name="connsiteY89" fmla="*/ 0 h 1267098"/>
              <a:gd name="connsiteX90" fmla="*/ 499734 w 1907496"/>
              <a:gd name="connsiteY90" fmla="*/ 0 h 1267098"/>
              <a:gd name="connsiteX91" fmla="*/ 545454 w 1907496"/>
              <a:gd name="connsiteY91" fmla="*/ 45720 h 1267098"/>
              <a:gd name="connsiteX92" fmla="*/ 499734 w 1907496"/>
              <a:gd name="connsiteY92" fmla="*/ 91440 h 1267098"/>
              <a:gd name="connsiteX93" fmla="*/ 454014 w 1907496"/>
              <a:gd name="connsiteY93" fmla="*/ 45720 h 1267098"/>
              <a:gd name="connsiteX94" fmla="*/ 499734 w 1907496"/>
              <a:gd name="connsiteY94" fmla="*/ 0 h 1267098"/>
              <a:gd name="connsiteX95" fmla="*/ 45720 w 1907496"/>
              <a:gd name="connsiteY95" fmla="*/ 0 h 1267098"/>
              <a:gd name="connsiteX96" fmla="*/ 91440 w 1907496"/>
              <a:gd name="connsiteY96" fmla="*/ 45720 h 1267098"/>
              <a:gd name="connsiteX97" fmla="*/ 45720 w 1907496"/>
              <a:gd name="connsiteY97" fmla="*/ 91440 h 1267098"/>
              <a:gd name="connsiteX98" fmla="*/ 0 w 1907496"/>
              <a:gd name="connsiteY98" fmla="*/ 45720 h 1267098"/>
              <a:gd name="connsiteX99" fmla="*/ 45720 w 1907496"/>
              <a:gd name="connsiteY99" fmla="*/ 0 h 126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907496" h="1267098">
                <a:moveTo>
                  <a:pt x="1861776" y="1175658"/>
                </a:moveTo>
                <a:cubicBezTo>
                  <a:pt x="1887026" y="1175658"/>
                  <a:pt x="1907496" y="1196128"/>
                  <a:pt x="1907496" y="1221378"/>
                </a:cubicBezTo>
                <a:cubicBezTo>
                  <a:pt x="1907496" y="1246628"/>
                  <a:pt x="1887026" y="1267098"/>
                  <a:pt x="1861776" y="1267098"/>
                </a:cubicBezTo>
                <a:cubicBezTo>
                  <a:pt x="1836526" y="1267098"/>
                  <a:pt x="1816056" y="1246628"/>
                  <a:pt x="1816056" y="1221378"/>
                </a:cubicBezTo>
                <a:cubicBezTo>
                  <a:pt x="1816056" y="1196128"/>
                  <a:pt x="1836526" y="1175658"/>
                  <a:pt x="1861776" y="1175658"/>
                </a:cubicBezTo>
                <a:close/>
                <a:moveTo>
                  <a:pt x="1407762" y="1175658"/>
                </a:moveTo>
                <a:cubicBezTo>
                  <a:pt x="1433012" y="1175658"/>
                  <a:pt x="1453482" y="1196128"/>
                  <a:pt x="1453482" y="1221378"/>
                </a:cubicBezTo>
                <a:cubicBezTo>
                  <a:pt x="1453482" y="1246628"/>
                  <a:pt x="1433012" y="1267098"/>
                  <a:pt x="1407762" y="1267098"/>
                </a:cubicBezTo>
                <a:cubicBezTo>
                  <a:pt x="1382512" y="1267098"/>
                  <a:pt x="1362042" y="1246628"/>
                  <a:pt x="1362042" y="1221378"/>
                </a:cubicBezTo>
                <a:cubicBezTo>
                  <a:pt x="1362042" y="1196128"/>
                  <a:pt x="1382512" y="1175658"/>
                  <a:pt x="1407762" y="1175658"/>
                </a:cubicBezTo>
                <a:close/>
                <a:moveTo>
                  <a:pt x="953748" y="1175658"/>
                </a:moveTo>
                <a:cubicBezTo>
                  <a:pt x="978998" y="1175658"/>
                  <a:pt x="999468" y="1196128"/>
                  <a:pt x="999468" y="1221378"/>
                </a:cubicBezTo>
                <a:cubicBezTo>
                  <a:pt x="999468" y="1246628"/>
                  <a:pt x="978998" y="1267098"/>
                  <a:pt x="953748" y="1267098"/>
                </a:cubicBezTo>
                <a:cubicBezTo>
                  <a:pt x="928498" y="1267098"/>
                  <a:pt x="908028" y="1246628"/>
                  <a:pt x="908028" y="1221378"/>
                </a:cubicBezTo>
                <a:cubicBezTo>
                  <a:pt x="908028" y="1196128"/>
                  <a:pt x="928498" y="1175658"/>
                  <a:pt x="953748" y="1175658"/>
                </a:cubicBezTo>
                <a:close/>
                <a:moveTo>
                  <a:pt x="499734" y="1175658"/>
                </a:moveTo>
                <a:cubicBezTo>
                  <a:pt x="524984" y="1175658"/>
                  <a:pt x="545454" y="1196128"/>
                  <a:pt x="545454" y="1221378"/>
                </a:cubicBezTo>
                <a:cubicBezTo>
                  <a:pt x="545454" y="1246628"/>
                  <a:pt x="524984" y="1267098"/>
                  <a:pt x="499734" y="1267098"/>
                </a:cubicBezTo>
                <a:cubicBezTo>
                  <a:pt x="474484" y="1267098"/>
                  <a:pt x="454014" y="1246628"/>
                  <a:pt x="454014" y="1221378"/>
                </a:cubicBezTo>
                <a:cubicBezTo>
                  <a:pt x="454014" y="1196128"/>
                  <a:pt x="474484" y="1175658"/>
                  <a:pt x="499734" y="1175658"/>
                </a:cubicBezTo>
                <a:close/>
                <a:moveTo>
                  <a:pt x="45720" y="1175658"/>
                </a:moveTo>
                <a:cubicBezTo>
                  <a:pt x="70970" y="1175658"/>
                  <a:pt x="91440" y="1196128"/>
                  <a:pt x="91440" y="1221378"/>
                </a:cubicBezTo>
                <a:cubicBezTo>
                  <a:pt x="91440" y="1246628"/>
                  <a:pt x="70970" y="1267098"/>
                  <a:pt x="45720" y="1267098"/>
                </a:cubicBezTo>
                <a:cubicBezTo>
                  <a:pt x="20470" y="1267098"/>
                  <a:pt x="0" y="1246628"/>
                  <a:pt x="0" y="1221378"/>
                </a:cubicBezTo>
                <a:cubicBezTo>
                  <a:pt x="0" y="1196128"/>
                  <a:pt x="20470" y="1175658"/>
                  <a:pt x="45720" y="1175658"/>
                </a:cubicBezTo>
                <a:close/>
                <a:moveTo>
                  <a:pt x="1861776" y="783772"/>
                </a:moveTo>
                <a:cubicBezTo>
                  <a:pt x="1887026" y="783772"/>
                  <a:pt x="1907496" y="804242"/>
                  <a:pt x="1907496" y="829492"/>
                </a:cubicBezTo>
                <a:cubicBezTo>
                  <a:pt x="1907496" y="854742"/>
                  <a:pt x="1887026" y="875212"/>
                  <a:pt x="1861776" y="875212"/>
                </a:cubicBezTo>
                <a:cubicBezTo>
                  <a:pt x="1836526" y="875212"/>
                  <a:pt x="1816056" y="854742"/>
                  <a:pt x="1816056" y="829492"/>
                </a:cubicBezTo>
                <a:cubicBezTo>
                  <a:pt x="1816056" y="804242"/>
                  <a:pt x="1836526" y="783772"/>
                  <a:pt x="1861776" y="783772"/>
                </a:cubicBezTo>
                <a:close/>
                <a:moveTo>
                  <a:pt x="1407762" y="783772"/>
                </a:moveTo>
                <a:cubicBezTo>
                  <a:pt x="1433012" y="783772"/>
                  <a:pt x="1453482" y="804242"/>
                  <a:pt x="1453482" y="829492"/>
                </a:cubicBezTo>
                <a:cubicBezTo>
                  <a:pt x="1453482" y="854742"/>
                  <a:pt x="1433012" y="875212"/>
                  <a:pt x="1407762" y="875212"/>
                </a:cubicBezTo>
                <a:cubicBezTo>
                  <a:pt x="1382512" y="875212"/>
                  <a:pt x="1362042" y="854742"/>
                  <a:pt x="1362042" y="829492"/>
                </a:cubicBezTo>
                <a:cubicBezTo>
                  <a:pt x="1362042" y="804242"/>
                  <a:pt x="1382512" y="783772"/>
                  <a:pt x="1407762" y="783772"/>
                </a:cubicBezTo>
                <a:close/>
                <a:moveTo>
                  <a:pt x="953748" y="783772"/>
                </a:moveTo>
                <a:cubicBezTo>
                  <a:pt x="978998" y="783772"/>
                  <a:pt x="999468" y="804242"/>
                  <a:pt x="999468" y="829492"/>
                </a:cubicBezTo>
                <a:cubicBezTo>
                  <a:pt x="999468" y="854742"/>
                  <a:pt x="978998" y="875212"/>
                  <a:pt x="953748" y="875212"/>
                </a:cubicBezTo>
                <a:cubicBezTo>
                  <a:pt x="928498" y="875212"/>
                  <a:pt x="908028" y="854742"/>
                  <a:pt x="908028" y="829492"/>
                </a:cubicBezTo>
                <a:cubicBezTo>
                  <a:pt x="908028" y="804242"/>
                  <a:pt x="928498" y="783772"/>
                  <a:pt x="953748" y="783772"/>
                </a:cubicBezTo>
                <a:close/>
                <a:moveTo>
                  <a:pt x="499734" y="783772"/>
                </a:moveTo>
                <a:cubicBezTo>
                  <a:pt x="524984" y="783772"/>
                  <a:pt x="545454" y="804242"/>
                  <a:pt x="545454" y="829492"/>
                </a:cubicBezTo>
                <a:cubicBezTo>
                  <a:pt x="545454" y="854742"/>
                  <a:pt x="524984" y="875212"/>
                  <a:pt x="499734" y="875212"/>
                </a:cubicBezTo>
                <a:cubicBezTo>
                  <a:pt x="474484" y="875212"/>
                  <a:pt x="454014" y="854742"/>
                  <a:pt x="454014" y="829492"/>
                </a:cubicBezTo>
                <a:cubicBezTo>
                  <a:pt x="454014" y="804242"/>
                  <a:pt x="474484" y="783772"/>
                  <a:pt x="499734" y="783772"/>
                </a:cubicBezTo>
                <a:close/>
                <a:moveTo>
                  <a:pt x="45720" y="783772"/>
                </a:moveTo>
                <a:cubicBezTo>
                  <a:pt x="70970" y="783772"/>
                  <a:pt x="91440" y="804242"/>
                  <a:pt x="91440" y="829492"/>
                </a:cubicBezTo>
                <a:cubicBezTo>
                  <a:pt x="91440" y="854742"/>
                  <a:pt x="70970" y="875212"/>
                  <a:pt x="45720" y="875212"/>
                </a:cubicBezTo>
                <a:cubicBezTo>
                  <a:pt x="20470" y="875212"/>
                  <a:pt x="0" y="854742"/>
                  <a:pt x="0" y="829492"/>
                </a:cubicBezTo>
                <a:cubicBezTo>
                  <a:pt x="0" y="804242"/>
                  <a:pt x="20470" y="783772"/>
                  <a:pt x="45720" y="783772"/>
                </a:cubicBezTo>
                <a:close/>
                <a:moveTo>
                  <a:pt x="1861776" y="391886"/>
                </a:moveTo>
                <a:cubicBezTo>
                  <a:pt x="1887026" y="391886"/>
                  <a:pt x="1907496" y="412356"/>
                  <a:pt x="1907496" y="437606"/>
                </a:cubicBezTo>
                <a:cubicBezTo>
                  <a:pt x="1907496" y="462856"/>
                  <a:pt x="1887026" y="483326"/>
                  <a:pt x="1861776" y="483326"/>
                </a:cubicBezTo>
                <a:cubicBezTo>
                  <a:pt x="1836526" y="483326"/>
                  <a:pt x="1816056" y="462856"/>
                  <a:pt x="1816056" y="437606"/>
                </a:cubicBezTo>
                <a:cubicBezTo>
                  <a:pt x="1816056" y="412356"/>
                  <a:pt x="1836526" y="391886"/>
                  <a:pt x="1861776" y="391886"/>
                </a:cubicBezTo>
                <a:close/>
                <a:moveTo>
                  <a:pt x="1407762" y="391886"/>
                </a:moveTo>
                <a:cubicBezTo>
                  <a:pt x="1433012" y="391886"/>
                  <a:pt x="1453482" y="412356"/>
                  <a:pt x="1453482" y="437606"/>
                </a:cubicBezTo>
                <a:cubicBezTo>
                  <a:pt x="1453482" y="462856"/>
                  <a:pt x="1433012" y="483326"/>
                  <a:pt x="1407762" y="483326"/>
                </a:cubicBezTo>
                <a:cubicBezTo>
                  <a:pt x="1382512" y="483326"/>
                  <a:pt x="1362042" y="462856"/>
                  <a:pt x="1362042" y="437606"/>
                </a:cubicBezTo>
                <a:cubicBezTo>
                  <a:pt x="1362042" y="412356"/>
                  <a:pt x="1382512" y="391886"/>
                  <a:pt x="1407762" y="391886"/>
                </a:cubicBezTo>
                <a:close/>
                <a:moveTo>
                  <a:pt x="953748" y="391886"/>
                </a:moveTo>
                <a:cubicBezTo>
                  <a:pt x="978998" y="391886"/>
                  <a:pt x="999468" y="412356"/>
                  <a:pt x="999468" y="437606"/>
                </a:cubicBezTo>
                <a:cubicBezTo>
                  <a:pt x="999468" y="462856"/>
                  <a:pt x="978998" y="483326"/>
                  <a:pt x="953748" y="483326"/>
                </a:cubicBezTo>
                <a:cubicBezTo>
                  <a:pt x="928498" y="483326"/>
                  <a:pt x="908028" y="462856"/>
                  <a:pt x="908028" y="437606"/>
                </a:cubicBezTo>
                <a:cubicBezTo>
                  <a:pt x="908028" y="412356"/>
                  <a:pt x="928498" y="391886"/>
                  <a:pt x="953748" y="391886"/>
                </a:cubicBezTo>
                <a:close/>
                <a:moveTo>
                  <a:pt x="499734" y="391886"/>
                </a:moveTo>
                <a:cubicBezTo>
                  <a:pt x="524984" y="391886"/>
                  <a:pt x="545454" y="412356"/>
                  <a:pt x="545454" y="437606"/>
                </a:cubicBezTo>
                <a:cubicBezTo>
                  <a:pt x="545454" y="462856"/>
                  <a:pt x="524984" y="483326"/>
                  <a:pt x="499734" y="483326"/>
                </a:cubicBezTo>
                <a:cubicBezTo>
                  <a:pt x="474484" y="483326"/>
                  <a:pt x="454014" y="462856"/>
                  <a:pt x="454014" y="437606"/>
                </a:cubicBezTo>
                <a:cubicBezTo>
                  <a:pt x="454014" y="412356"/>
                  <a:pt x="474484" y="391886"/>
                  <a:pt x="499734" y="391886"/>
                </a:cubicBezTo>
                <a:close/>
                <a:moveTo>
                  <a:pt x="45720" y="391886"/>
                </a:moveTo>
                <a:cubicBezTo>
                  <a:pt x="70970" y="391886"/>
                  <a:pt x="91440" y="412356"/>
                  <a:pt x="91440" y="437606"/>
                </a:cubicBezTo>
                <a:cubicBezTo>
                  <a:pt x="91440" y="462856"/>
                  <a:pt x="70970" y="483326"/>
                  <a:pt x="45720" y="483326"/>
                </a:cubicBezTo>
                <a:cubicBezTo>
                  <a:pt x="20470" y="483326"/>
                  <a:pt x="0" y="462856"/>
                  <a:pt x="0" y="437606"/>
                </a:cubicBezTo>
                <a:cubicBezTo>
                  <a:pt x="0" y="412356"/>
                  <a:pt x="20470" y="391886"/>
                  <a:pt x="45720" y="391886"/>
                </a:cubicBezTo>
                <a:close/>
                <a:moveTo>
                  <a:pt x="1861776" y="0"/>
                </a:moveTo>
                <a:cubicBezTo>
                  <a:pt x="1887026" y="0"/>
                  <a:pt x="1907496" y="20470"/>
                  <a:pt x="1907496" y="45720"/>
                </a:cubicBezTo>
                <a:cubicBezTo>
                  <a:pt x="1907496" y="70970"/>
                  <a:pt x="1887026" y="91440"/>
                  <a:pt x="1861776" y="91440"/>
                </a:cubicBezTo>
                <a:cubicBezTo>
                  <a:pt x="1836526" y="91440"/>
                  <a:pt x="1816056" y="70970"/>
                  <a:pt x="1816056" y="45720"/>
                </a:cubicBezTo>
                <a:cubicBezTo>
                  <a:pt x="1816056" y="20470"/>
                  <a:pt x="1836526" y="0"/>
                  <a:pt x="1861776" y="0"/>
                </a:cubicBezTo>
                <a:close/>
                <a:moveTo>
                  <a:pt x="1407762" y="0"/>
                </a:moveTo>
                <a:cubicBezTo>
                  <a:pt x="1433012" y="0"/>
                  <a:pt x="1453482" y="20470"/>
                  <a:pt x="1453482" y="45720"/>
                </a:cubicBezTo>
                <a:cubicBezTo>
                  <a:pt x="1453482" y="70970"/>
                  <a:pt x="1433012" y="91440"/>
                  <a:pt x="1407762" y="91440"/>
                </a:cubicBezTo>
                <a:cubicBezTo>
                  <a:pt x="1382512" y="91440"/>
                  <a:pt x="1362042" y="70970"/>
                  <a:pt x="1362042" y="45720"/>
                </a:cubicBezTo>
                <a:cubicBezTo>
                  <a:pt x="1362042" y="20470"/>
                  <a:pt x="1382512" y="0"/>
                  <a:pt x="1407762" y="0"/>
                </a:cubicBezTo>
                <a:close/>
                <a:moveTo>
                  <a:pt x="953748" y="0"/>
                </a:moveTo>
                <a:cubicBezTo>
                  <a:pt x="978998" y="0"/>
                  <a:pt x="999468" y="20470"/>
                  <a:pt x="999468" y="45720"/>
                </a:cubicBezTo>
                <a:cubicBezTo>
                  <a:pt x="999468" y="70970"/>
                  <a:pt x="978998" y="91440"/>
                  <a:pt x="953748" y="91440"/>
                </a:cubicBezTo>
                <a:cubicBezTo>
                  <a:pt x="928498" y="91440"/>
                  <a:pt x="908028" y="70970"/>
                  <a:pt x="908028" y="45720"/>
                </a:cubicBezTo>
                <a:cubicBezTo>
                  <a:pt x="908028" y="20470"/>
                  <a:pt x="928498" y="0"/>
                  <a:pt x="953748" y="0"/>
                </a:cubicBezTo>
                <a:close/>
                <a:moveTo>
                  <a:pt x="499734" y="0"/>
                </a:moveTo>
                <a:cubicBezTo>
                  <a:pt x="524984" y="0"/>
                  <a:pt x="545454" y="20470"/>
                  <a:pt x="545454" y="45720"/>
                </a:cubicBezTo>
                <a:cubicBezTo>
                  <a:pt x="545454" y="70970"/>
                  <a:pt x="524984" y="91440"/>
                  <a:pt x="499734" y="91440"/>
                </a:cubicBezTo>
                <a:cubicBezTo>
                  <a:pt x="474484" y="91440"/>
                  <a:pt x="454014" y="70970"/>
                  <a:pt x="454014" y="45720"/>
                </a:cubicBezTo>
                <a:cubicBezTo>
                  <a:pt x="454014" y="20470"/>
                  <a:pt x="474484" y="0"/>
                  <a:pt x="499734" y="0"/>
                </a:cubicBezTo>
                <a:close/>
                <a:moveTo>
                  <a:pt x="45720" y="0"/>
                </a:moveTo>
                <a:cubicBezTo>
                  <a:pt x="70970" y="0"/>
                  <a:pt x="91440" y="20470"/>
                  <a:pt x="91440" y="45720"/>
                </a:cubicBezTo>
                <a:cubicBezTo>
                  <a:pt x="91440" y="70970"/>
                  <a:pt x="70970" y="91440"/>
                  <a:pt x="45720" y="91440"/>
                </a:cubicBezTo>
                <a:cubicBezTo>
                  <a:pt x="20470" y="91440"/>
                  <a:pt x="0" y="70970"/>
                  <a:pt x="0" y="45720"/>
                </a:cubicBezTo>
                <a:cubicBezTo>
                  <a:pt x="0" y="20470"/>
                  <a:pt x="20470" y="0"/>
                  <a:pt x="4572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231448"/>
              </a:solidFill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643E98A4-C1A3-4496-988F-67E88D33A116}"/>
              </a:ext>
            </a:extLst>
          </p:cNvPr>
          <p:cNvSpPr/>
          <p:nvPr/>
        </p:nvSpPr>
        <p:spPr>
          <a:xfrm rot="16200000">
            <a:off x="6471323" y="6213899"/>
            <a:ext cx="1788017" cy="1187731"/>
          </a:xfrm>
          <a:custGeom>
            <a:avLst/>
            <a:gdLst>
              <a:gd name="connsiteX0" fmla="*/ 1861776 w 1907496"/>
              <a:gd name="connsiteY0" fmla="*/ 1175658 h 1267098"/>
              <a:gd name="connsiteX1" fmla="*/ 1907496 w 1907496"/>
              <a:gd name="connsiteY1" fmla="*/ 1221378 h 1267098"/>
              <a:gd name="connsiteX2" fmla="*/ 1861776 w 1907496"/>
              <a:gd name="connsiteY2" fmla="*/ 1267098 h 1267098"/>
              <a:gd name="connsiteX3" fmla="*/ 1816056 w 1907496"/>
              <a:gd name="connsiteY3" fmla="*/ 1221378 h 1267098"/>
              <a:gd name="connsiteX4" fmla="*/ 1861776 w 1907496"/>
              <a:gd name="connsiteY4" fmla="*/ 1175658 h 1267098"/>
              <a:gd name="connsiteX5" fmla="*/ 1407762 w 1907496"/>
              <a:gd name="connsiteY5" fmla="*/ 1175658 h 1267098"/>
              <a:gd name="connsiteX6" fmla="*/ 1453482 w 1907496"/>
              <a:gd name="connsiteY6" fmla="*/ 1221378 h 1267098"/>
              <a:gd name="connsiteX7" fmla="*/ 1407762 w 1907496"/>
              <a:gd name="connsiteY7" fmla="*/ 1267098 h 1267098"/>
              <a:gd name="connsiteX8" fmla="*/ 1362042 w 1907496"/>
              <a:gd name="connsiteY8" fmla="*/ 1221378 h 1267098"/>
              <a:gd name="connsiteX9" fmla="*/ 1407762 w 1907496"/>
              <a:gd name="connsiteY9" fmla="*/ 1175658 h 1267098"/>
              <a:gd name="connsiteX10" fmla="*/ 953748 w 1907496"/>
              <a:gd name="connsiteY10" fmla="*/ 1175658 h 1267098"/>
              <a:gd name="connsiteX11" fmla="*/ 999468 w 1907496"/>
              <a:gd name="connsiteY11" fmla="*/ 1221378 h 1267098"/>
              <a:gd name="connsiteX12" fmla="*/ 953748 w 1907496"/>
              <a:gd name="connsiteY12" fmla="*/ 1267098 h 1267098"/>
              <a:gd name="connsiteX13" fmla="*/ 908028 w 1907496"/>
              <a:gd name="connsiteY13" fmla="*/ 1221378 h 1267098"/>
              <a:gd name="connsiteX14" fmla="*/ 953748 w 1907496"/>
              <a:gd name="connsiteY14" fmla="*/ 1175658 h 1267098"/>
              <a:gd name="connsiteX15" fmla="*/ 499734 w 1907496"/>
              <a:gd name="connsiteY15" fmla="*/ 1175658 h 1267098"/>
              <a:gd name="connsiteX16" fmla="*/ 545454 w 1907496"/>
              <a:gd name="connsiteY16" fmla="*/ 1221378 h 1267098"/>
              <a:gd name="connsiteX17" fmla="*/ 499734 w 1907496"/>
              <a:gd name="connsiteY17" fmla="*/ 1267098 h 1267098"/>
              <a:gd name="connsiteX18" fmla="*/ 454014 w 1907496"/>
              <a:gd name="connsiteY18" fmla="*/ 1221378 h 1267098"/>
              <a:gd name="connsiteX19" fmla="*/ 499734 w 1907496"/>
              <a:gd name="connsiteY19" fmla="*/ 1175658 h 1267098"/>
              <a:gd name="connsiteX20" fmla="*/ 45720 w 1907496"/>
              <a:gd name="connsiteY20" fmla="*/ 1175658 h 1267098"/>
              <a:gd name="connsiteX21" fmla="*/ 91440 w 1907496"/>
              <a:gd name="connsiteY21" fmla="*/ 1221378 h 1267098"/>
              <a:gd name="connsiteX22" fmla="*/ 45720 w 1907496"/>
              <a:gd name="connsiteY22" fmla="*/ 1267098 h 1267098"/>
              <a:gd name="connsiteX23" fmla="*/ 0 w 1907496"/>
              <a:gd name="connsiteY23" fmla="*/ 1221378 h 1267098"/>
              <a:gd name="connsiteX24" fmla="*/ 45720 w 1907496"/>
              <a:gd name="connsiteY24" fmla="*/ 1175658 h 1267098"/>
              <a:gd name="connsiteX25" fmla="*/ 1861776 w 1907496"/>
              <a:gd name="connsiteY25" fmla="*/ 783772 h 1267098"/>
              <a:gd name="connsiteX26" fmla="*/ 1907496 w 1907496"/>
              <a:gd name="connsiteY26" fmla="*/ 829492 h 1267098"/>
              <a:gd name="connsiteX27" fmla="*/ 1861776 w 1907496"/>
              <a:gd name="connsiteY27" fmla="*/ 875212 h 1267098"/>
              <a:gd name="connsiteX28" fmla="*/ 1816056 w 1907496"/>
              <a:gd name="connsiteY28" fmla="*/ 829492 h 1267098"/>
              <a:gd name="connsiteX29" fmla="*/ 1861776 w 1907496"/>
              <a:gd name="connsiteY29" fmla="*/ 783772 h 1267098"/>
              <a:gd name="connsiteX30" fmla="*/ 1407762 w 1907496"/>
              <a:gd name="connsiteY30" fmla="*/ 783772 h 1267098"/>
              <a:gd name="connsiteX31" fmla="*/ 1453482 w 1907496"/>
              <a:gd name="connsiteY31" fmla="*/ 829492 h 1267098"/>
              <a:gd name="connsiteX32" fmla="*/ 1407762 w 1907496"/>
              <a:gd name="connsiteY32" fmla="*/ 875212 h 1267098"/>
              <a:gd name="connsiteX33" fmla="*/ 1362042 w 1907496"/>
              <a:gd name="connsiteY33" fmla="*/ 829492 h 1267098"/>
              <a:gd name="connsiteX34" fmla="*/ 1407762 w 1907496"/>
              <a:gd name="connsiteY34" fmla="*/ 783772 h 1267098"/>
              <a:gd name="connsiteX35" fmla="*/ 953748 w 1907496"/>
              <a:gd name="connsiteY35" fmla="*/ 783772 h 1267098"/>
              <a:gd name="connsiteX36" fmla="*/ 999468 w 1907496"/>
              <a:gd name="connsiteY36" fmla="*/ 829492 h 1267098"/>
              <a:gd name="connsiteX37" fmla="*/ 953748 w 1907496"/>
              <a:gd name="connsiteY37" fmla="*/ 875212 h 1267098"/>
              <a:gd name="connsiteX38" fmla="*/ 908028 w 1907496"/>
              <a:gd name="connsiteY38" fmla="*/ 829492 h 1267098"/>
              <a:gd name="connsiteX39" fmla="*/ 953748 w 1907496"/>
              <a:gd name="connsiteY39" fmla="*/ 783772 h 1267098"/>
              <a:gd name="connsiteX40" fmla="*/ 499734 w 1907496"/>
              <a:gd name="connsiteY40" fmla="*/ 783772 h 1267098"/>
              <a:gd name="connsiteX41" fmla="*/ 545454 w 1907496"/>
              <a:gd name="connsiteY41" fmla="*/ 829492 h 1267098"/>
              <a:gd name="connsiteX42" fmla="*/ 499734 w 1907496"/>
              <a:gd name="connsiteY42" fmla="*/ 875212 h 1267098"/>
              <a:gd name="connsiteX43" fmla="*/ 454014 w 1907496"/>
              <a:gd name="connsiteY43" fmla="*/ 829492 h 1267098"/>
              <a:gd name="connsiteX44" fmla="*/ 499734 w 1907496"/>
              <a:gd name="connsiteY44" fmla="*/ 783772 h 1267098"/>
              <a:gd name="connsiteX45" fmla="*/ 45720 w 1907496"/>
              <a:gd name="connsiteY45" fmla="*/ 783772 h 1267098"/>
              <a:gd name="connsiteX46" fmla="*/ 91440 w 1907496"/>
              <a:gd name="connsiteY46" fmla="*/ 829492 h 1267098"/>
              <a:gd name="connsiteX47" fmla="*/ 45720 w 1907496"/>
              <a:gd name="connsiteY47" fmla="*/ 875212 h 1267098"/>
              <a:gd name="connsiteX48" fmla="*/ 0 w 1907496"/>
              <a:gd name="connsiteY48" fmla="*/ 829492 h 1267098"/>
              <a:gd name="connsiteX49" fmla="*/ 45720 w 1907496"/>
              <a:gd name="connsiteY49" fmla="*/ 783772 h 1267098"/>
              <a:gd name="connsiteX50" fmla="*/ 1861776 w 1907496"/>
              <a:gd name="connsiteY50" fmla="*/ 391886 h 1267098"/>
              <a:gd name="connsiteX51" fmla="*/ 1907496 w 1907496"/>
              <a:gd name="connsiteY51" fmla="*/ 437606 h 1267098"/>
              <a:gd name="connsiteX52" fmla="*/ 1861776 w 1907496"/>
              <a:gd name="connsiteY52" fmla="*/ 483326 h 1267098"/>
              <a:gd name="connsiteX53" fmla="*/ 1816056 w 1907496"/>
              <a:gd name="connsiteY53" fmla="*/ 437606 h 1267098"/>
              <a:gd name="connsiteX54" fmla="*/ 1861776 w 1907496"/>
              <a:gd name="connsiteY54" fmla="*/ 391886 h 1267098"/>
              <a:gd name="connsiteX55" fmla="*/ 1407762 w 1907496"/>
              <a:gd name="connsiteY55" fmla="*/ 391886 h 1267098"/>
              <a:gd name="connsiteX56" fmla="*/ 1453482 w 1907496"/>
              <a:gd name="connsiteY56" fmla="*/ 437606 h 1267098"/>
              <a:gd name="connsiteX57" fmla="*/ 1407762 w 1907496"/>
              <a:gd name="connsiteY57" fmla="*/ 483326 h 1267098"/>
              <a:gd name="connsiteX58" fmla="*/ 1362042 w 1907496"/>
              <a:gd name="connsiteY58" fmla="*/ 437606 h 1267098"/>
              <a:gd name="connsiteX59" fmla="*/ 1407762 w 1907496"/>
              <a:gd name="connsiteY59" fmla="*/ 391886 h 1267098"/>
              <a:gd name="connsiteX60" fmla="*/ 953748 w 1907496"/>
              <a:gd name="connsiteY60" fmla="*/ 391886 h 1267098"/>
              <a:gd name="connsiteX61" fmla="*/ 999468 w 1907496"/>
              <a:gd name="connsiteY61" fmla="*/ 437606 h 1267098"/>
              <a:gd name="connsiteX62" fmla="*/ 953748 w 1907496"/>
              <a:gd name="connsiteY62" fmla="*/ 483326 h 1267098"/>
              <a:gd name="connsiteX63" fmla="*/ 908028 w 1907496"/>
              <a:gd name="connsiteY63" fmla="*/ 437606 h 1267098"/>
              <a:gd name="connsiteX64" fmla="*/ 953748 w 1907496"/>
              <a:gd name="connsiteY64" fmla="*/ 391886 h 1267098"/>
              <a:gd name="connsiteX65" fmla="*/ 499734 w 1907496"/>
              <a:gd name="connsiteY65" fmla="*/ 391886 h 1267098"/>
              <a:gd name="connsiteX66" fmla="*/ 545454 w 1907496"/>
              <a:gd name="connsiteY66" fmla="*/ 437606 h 1267098"/>
              <a:gd name="connsiteX67" fmla="*/ 499734 w 1907496"/>
              <a:gd name="connsiteY67" fmla="*/ 483326 h 1267098"/>
              <a:gd name="connsiteX68" fmla="*/ 454014 w 1907496"/>
              <a:gd name="connsiteY68" fmla="*/ 437606 h 1267098"/>
              <a:gd name="connsiteX69" fmla="*/ 499734 w 1907496"/>
              <a:gd name="connsiteY69" fmla="*/ 391886 h 1267098"/>
              <a:gd name="connsiteX70" fmla="*/ 45720 w 1907496"/>
              <a:gd name="connsiteY70" fmla="*/ 391886 h 1267098"/>
              <a:gd name="connsiteX71" fmla="*/ 91440 w 1907496"/>
              <a:gd name="connsiteY71" fmla="*/ 437606 h 1267098"/>
              <a:gd name="connsiteX72" fmla="*/ 45720 w 1907496"/>
              <a:gd name="connsiteY72" fmla="*/ 483326 h 1267098"/>
              <a:gd name="connsiteX73" fmla="*/ 0 w 1907496"/>
              <a:gd name="connsiteY73" fmla="*/ 437606 h 1267098"/>
              <a:gd name="connsiteX74" fmla="*/ 45720 w 1907496"/>
              <a:gd name="connsiteY74" fmla="*/ 391886 h 1267098"/>
              <a:gd name="connsiteX75" fmla="*/ 1861776 w 1907496"/>
              <a:gd name="connsiteY75" fmla="*/ 0 h 1267098"/>
              <a:gd name="connsiteX76" fmla="*/ 1907496 w 1907496"/>
              <a:gd name="connsiteY76" fmla="*/ 45720 h 1267098"/>
              <a:gd name="connsiteX77" fmla="*/ 1861776 w 1907496"/>
              <a:gd name="connsiteY77" fmla="*/ 91440 h 1267098"/>
              <a:gd name="connsiteX78" fmla="*/ 1816056 w 1907496"/>
              <a:gd name="connsiteY78" fmla="*/ 45720 h 1267098"/>
              <a:gd name="connsiteX79" fmla="*/ 1861776 w 1907496"/>
              <a:gd name="connsiteY79" fmla="*/ 0 h 1267098"/>
              <a:gd name="connsiteX80" fmla="*/ 1407762 w 1907496"/>
              <a:gd name="connsiteY80" fmla="*/ 0 h 1267098"/>
              <a:gd name="connsiteX81" fmla="*/ 1453482 w 1907496"/>
              <a:gd name="connsiteY81" fmla="*/ 45720 h 1267098"/>
              <a:gd name="connsiteX82" fmla="*/ 1407762 w 1907496"/>
              <a:gd name="connsiteY82" fmla="*/ 91440 h 1267098"/>
              <a:gd name="connsiteX83" fmla="*/ 1362042 w 1907496"/>
              <a:gd name="connsiteY83" fmla="*/ 45720 h 1267098"/>
              <a:gd name="connsiteX84" fmla="*/ 1407762 w 1907496"/>
              <a:gd name="connsiteY84" fmla="*/ 0 h 1267098"/>
              <a:gd name="connsiteX85" fmla="*/ 953748 w 1907496"/>
              <a:gd name="connsiteY85" fmla="*/ 0 h 1267098"/>
              <a:gd name="connsiteX86" fmla="*/ 999468 w 1907496"/>
              <a:gd name="connsiteY86" fmla="*/ 45720 h 1267098"/>
              <a:gd name="connsiteX87" fmla="*/ 953748 w 1907496"/>
              <a:gd name="connsiteY87" fmla="*/ 91440 h 1267098"/>
              <a:gd name="connsiteX88" fmla="*/ 908028 w 1907496"/>
              <a:gd name="connsiteY88" fmla="*/ 45720 h 1267098"/>
              <a:gd name="connsiteX89" fmla="*/ 953748 w 1907496"/>
              <a:gd name="connsiteY89" fmla="*/ 0 h 1267098"/>
              <a:gd name="connsiteX90" fmla="*/ 499734 w 1907496"/>
              <a:gd name="connsiteY90" fmla="*/ 0 h 1267098"/>
              <a:gd name="connsiteX91" fmla="*/ 545454 w 1907496"/>
              <a:gd name="connsiteY91" fmla="*/ 45720 h 1267098"/>
              <a:gd name="connsiteX92" fmla="*/ 499734 w 1907496"/>
              <a:gd name="connsiteY92" fmla="*/ 91440 h 1267098"/>
              <a:gd name="connsiteX93" fmla="*/ 454014 w 1907496"/>
              <a:gd name="connsiteY93" fmla="*/ 45720 h 1267098"/>
              <a:gd name="connsiteX94" fmla="*/ 499734 w 1907496"/>
              <a:gd name="connsiteY94" fmla="*/ 0 h 1267098"/>
              <a:gd name="connsiteX95" fmla="*/ 45720 w 1907496"/>
              <a:gd name="connsiteY95" fmla="*/ 0 h 1267098"/>
              <a:gd name="connsiteX96" fmla="*/ 91440 w 1907496"/>
              <a:gd name="connsiteY96" fmla="*/ 45720 h 1267098"/>
              <a:gd name="connsiteX97" fmla="*/ 45720 w 1907496"/>
              <a:gd name="connsiteY97" fmla="*/ 91440 h 1267098"/>
              <a:gd name="connsiteX98" fmla="*/ 0 w 1907496"/>
              <a:gd name="connsiteY98" fmla="*/ 45720 h 1267098"/>
              <a:gd name="connsiteX99" fmla="*/ 45720 w 1907496"/>
              <a:gd name="connsiteY99" fmla="*/ 0 h 126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907496" h="1267098">
                <a:moveTo>
                  <a:pt x="1861776" y="1175658"/>
                </a:moveTo>
                <a:cubicBezTo>
                  <a:pt x="1887026" y="1175658"/>
                  <a:pt x="1907496" y="1196128"/>
                  <a:pt x="1907496" y="1221378"/>
                </a:cubicBezTo>
                <a:cubicBezTo>
                  <a:pt x="1907496" y="1246628"/>
                  <a:pt x="1887026" y="1267098"/>
                  <a:pt x="1861776" y="1267098"/>
                </a:cubicBezTo>
                <a:cubicBezTo>
                  <a:pt x="1836526" y="1267098"/>
                  <a:pt x="1816056" y="1246628"/>
                  <a:pt x="1816056" y="1221378"/>
                </a:cubicBezTo>
                <a:cubicBezTo>
                  <a:pt x="1816056" y="1196128"/>
                  <a:pt x="1836526" y="1175658"/>
                  <a:pt x="1861776" y="1175658"/>
                </a:cubicBezTo>
                <a:close/>
                <a:moveTo>
                  <a:pt x="1407762" y="1175658"/>
                </a:moveTo>
                <a:cubicBezTo>
                  <a:pt x="1433012" y="1175658"/>
                  <a:pt x="1453482" y="1196128"/>
                  <a:pt x="1453482" y="1221378"/>
                </a:cubicBezTo>
                <a:cubicBezTo>
                  <a:pt x="1453482" y="1246628"/>
                  <a:pt x="1433012" y="1267098"/>
                  <a:pt x="1407762" y="1267098"/>
                </a:cubicBezTo>
                <a:cubicBezTo>
                  <a:pt x="1382512" y="1267098"/>
                  <a:pt x="1362042" y="1246628"/>
                  <a:pt x="1362042" y="1221378"/>
                </a:cubicBezTo>
                <a:cubicBezTo>
                  <a:pt x="1362042" y="1196128"/>
                  <a:pt x="1382512" y="1175658"/>
                  <a:pt x="1407762" y="1175658"/>
                </a:cubicBezTo>
                <a:close/>
                <a:moveTo>
                  <a:pt x="953748" y="1175658"/>
                </a:moveTo>
                <a:cubicBezTo>
                  <a:pt x="978998" y="1175658"/>
                  <a:pt x="999468" y="1196128"/>
                  <a:pt x="999468" y="1221378"/>
                </a:cubicBezTo>
                <a:cubicBezTo>
                  <a:pt x="999468" y="1246628"/>
                  <a:pt x="978998" y="1267098"/>
                  <a:pt x="953748" y="1267098"/>
                </a:cubicBezTo>
                <a:cubicBezTo>
                  <a:pt x="928498" y="1267098"/>
                  <a:pt x="908028" y="1246628"/>
                  <a:pt x="908028" y="1221378"/>
                </a:cubicBezTo>
                <a:cubicBezTo>
                  <a:pt x="908028" y="1196128"/>
                  <a:pt x="928498" y="1175658"/>
                  <a:pt x="953748" y="1175658"/>
                </a:cubicBezTo>
                <a:close/>
                <a:moveTo>
                  <a:pt x="499734" y="1175658"/>
                </a:moveTo>
                <a:cubicBezTo>
                  <a:pt x="524984" y="1175658"/>
                  <a:pt x="545454" y="1196128"/>
                  <a:pt x="545454" y="1221378"/>
                </a:cubicBezTo>
                <a:cubicBezTo>
                  <a:pt x="545454" y="1246628"/>
                  <a:pt x="524984" y="1267098"/>
                  <a:pt x="499734" y="1267098"/>
                </a:cubicBezTo>
                <a:cubicBezTo>
                  <a:pt x="474484" y="1267098"/>
                  <a:pt x="454014" y="1246628"/>
                  <a:pt x="454014" y="1221378"/>
                </a:cubicBezTo>
                <a:cubicBezTo>
                  <a:pt x="454014" y="1196128"/>
                  <a:pt x="474484" y="1175658"/>
                  <a:pt x="499734" y="1175658"/>
                </a:cubicBezTo>
                <a:close/>
                <a:moveTo>
                  <a:pt x="45720" y="1175658"/>
                </a:moveTo>
                <a:cubicBezTo>
                  <a:pt x="70970" y="1175658"/>
                  <a:pt x="91440" y="1196128"/>
                  <a:pt x="91440" y="1221378"/>
                </a:cubicBezTo>
                <a:cubicBezTo>
                  <a:pt x="91440" y="1246628"/>
                  <a:pt x="70970" y="1267098"/>
                  <a:pt x="45720" y="1267098"/>
                </a:cubicBezTo>
                <a:cubicBezTo>
                  <a:pt x="20470" y="1267098"/>
                  <a:pt x="0" y="1246628"/>
                  <a:pt x="0" y="1221378"/>
                </a:cubicBezTo>
                <a:cubicBezTo>
                  <a:pt x="0" y="1196128"/>
                  <a:pt x="20470" y="1175658"/>
                  <a:pt x="45720" y="1175658"/>
                </a:cubicBezTo>
                <a:close/>
                <a:moveTo>
                  <a:pt x="1861776" y="783772"/>
                </a:moveTo>
                <a:cubicBezTo>
                  <a:pt x="1887026" y="783772"/>
                  <a:pt x="1907496" y="804242"/>
                  <a:pt x="1907496" y="829492"/>
                </a:cubicBezTo>
                <a:cubicBezTo>
                  <a:pt x="1907496" y="854742"/>
                  <a:pt x="1887026" y="875212"/>
                  <a:pt x="1861776" y="875212"/>
                </a:cubicBezTo>
                <a:cubicBezTo>
                  <a:pt x="1836526" y="875212"/>
                  <a:pt x="1816056" y="854742"/>
                  <a:pt x="1816056" y="829492"/>
                </a:cubicBezTo>
                <a:cubicBezTo>
                  <a:pt x="1816056" y="804242"/>
                  <a:pt x="1836526" y="783772"/>
                  <a:pt x="1861776" y="783772"/>
                </a:cubicBezTo>
                <a:close/>
                <a:moveTo>
                  <a:pt x="1407762" y="783772"/>
                </a:moveTo>
                <a:cubicBezTo>
                  <a:pt x="1433012" y="783772"/>
                  <a:pt x="1453482" y="804242"/>
                  <a:pt x="1453482" y="829492"/>
                </a:cubicBezTo>
                <a:cubicBezTo>
                  <a:pt x="1453482" y="854742"/>
                  <a:pt x="1433012" y="875212"/>
                  <a:pt x="1407762" y="875212"/>
                </a:cubicBezTo>
                <a:cubicBezTo>
                  <a:pt x="1382512" y="875212"/>
                  <a:pt x="1362042" y="854742"/>
                  <a:pt x="1362042" y="829492"/>
                </a:cubicBezTo>
                <a:cubicBezTo>
                  <a:pt x="1362042" y="804242"/>
                  <a:pt x="1382512" y="783772"/>
                  <a:pt x="1407762" y="783772"/>
                </a:cubicBezTo>
                <a:close/>
                <a:moveTo>
                  <a:pt x="953748" y="783772"/>
                </a:moveTo>
                <a:cubicBezTo>
                  <a:pt x="978998" y="783772"/>
                  <a:pt x="999468" y="804242"/>
                  <a:pt x="999468" y="829492"/>
                </a:cubicBezTo>
                <a:cubicBezTo>
                  <a:pt x="999468" y="854742"/>
                  <a:pt x="978998" y="875212"/>
                  <a:pt x="953748" y="875212"/>
                </a:cubicBezTo>
                <a:cubicBezTo>
                  <a:pt x="928498" y="875212"/>
                  <a:pt x="908028" y="854742"/>
                  <a:pt x="908028" y="829492"/>
                </a:cubicBezTo>
                <a:cubicBezTo>
                  <a:pt x="908028" y="804242"/>
                  <a:pt x="928498" y="783772"/>
                  <a:pt x="953748" y="783772"/>
                </a:cubicBezTo>
                <a:close/>
                <a:moveTo>
                  <a:pt x="499734" y="783772"/>
                </a:moveTo>
                <a:cubicBezTo>
                  <a:pt x="524984" y="783772"/>
                  <a:pt x="545454" y="804242"/>
                  <a:pt x="545454" y="829492"/>
                </a:cubicBezTo>
                <a:cubicBezTo>
                  <a:pt x="545454" y="854742"/>
                  <a:pt x="524984" y="875212"/>
                  <a:pt x="499734" y="875212"/>
                </a:cubicBezTo>
                <a:cubicBezTo>
                  <a:pt x="474484" y="875212"/>
                  <a:pt x="454014" y="854742"/>
                  <a:pt x="454014" y="829492"/>
                </a:cubicBezTo>
                <a:cubicBezTo>
                  <a:pt x="454014" y="804242"/>
                  <a:pt x="474484" y="783772"/>
                  <a:pt x="499734" y="783772"/>
                </a:cubicBezTo>
                <a:close/>
                <a:moveTo>
                  <a:pt x="45720" y="783772"/>
                </a:moveTo>
                <a:cubicBezTo>
                  <a:pt x="70970" y="783772"/>
                  <a:pt x="91440" y="804242"/>
                  <a:pt x="91440" y="829492"/>
                </a:cubicBezTo>
                <a:cubicBezTo>
                  <a:pt x="91440" y="854742"/>
                  <a:pt x="70970" y="875212"/>
                  <a:pt x="45720" y="875212"/>
                </a:cubicBezTo>
                <a:cubicBezTo>
                  <a:pt x="20470" y="875212"/>
                  <a:pt x="0" y="854742"/>
                  <a:pt x="0" y="829492"/>
                </a:cubicBezTo>
                <a:cubicBezTo>
                  <a:pt x="0" y="804242"/>
                  <a:pt x="20470" y="783772"/>
                  <a:pt x="45720" y="783772"/>
                </a:cubicBezTo>
                <a:close/>
                <a:moveTo>
                  <a:pt x="1861776" y="391886"/>
                </a:moveTo>
                <a:cubicBezTo>
                  <a:pt x="1887026" y="391886"/>
                  <a:pt x="1907496" y="412356"/>
                  <a:pt x="1907496" y="437606"/>
                </a:cubicBezTo>
                <a:cubicBezTo>
                  <a:pt x="1907496" y="462856"/>
                  <a:pt x="1887026" y="483326"/>
                  <a:pt x="1861776" y="483326"/>
                </a:cubicBezTo>
                <a:cubicBezTo>
                  <a:pt x="1836526" y="483326"/>
                  <a:pt x="1816056" y="462856"/>
                  <a:pt x="1816056" y="437606"/>
                </a:cubicBezTo>
                <a:cubicBezTo>
                  <a:pt x="1816056" y="412356"/>
                  <a:pt x="1836526" y="391886"/>
                  <a:pt x="1861776" y="391886"/>
                </a:cubicBezTo>
                <a:close/>
                <a:moveTo>
                  <a:pt x="1407762" y="391886"/>
                </a:moveTo>
                <a:cubicBezTo>
                  <a:pt x="1433012" y="391886"/>
                  <a:pt x="1453482" y="412356"/>
                  <a:pt x="1453482" y="437606"/>
                </a:cubicBezTo>
                <a:cubicBezTo>
                  <a:pt x="1453482" y="462856"/>
                  <a:pt x="1433012" y="483326"/>
                  <a:pt x="1407762" y="483326"/>
                </a:cubicBezTo>
                <a:cubicBezTo>
                  <a:pt x="1382512" y="483326"/>
                  <a:pt x="1362042" y="462856"/>
                  <a:pt x="1362042" y="437606"/>
                </a:cubicBezTo>
                <a:cubicBezTo>
                  <a:pt x="1362042" y="412356"/>
                  <a:pt x="1382512" y="391886"/>
                  <a:pt x="1407762" y="391886"/>
                </a:cubicBezTo>
                <a:close/>
                <a:moveTo>
                  <a:pt x="953748" y="391886"/>
                </a:moveTo>
                <a:cubicBezTo>
                  <a:pt x="978998" y="391886"/>
                  <a:pt x="999468" y="412356"/>
                  <a:pt x="999468" y="437606"/>
                </a:cubicBezTo>
                <a:cubicBezTo>
                  <a:pt x="999468" y="462856"/>
                  <a:pt x="978998" y="483326"/>
                  <a:pt x="953748" y="483326"/>
                </a:cubicBezTo>
                <a:cubicBezTo>
                  <a:pt x="928498" y="483326"/>
                  <a:pt x="908028" y="462856"/>
                  <a:pt x="908028" y="437606"/>
                </a:cubicBezTo>
                <a:cubicBezTo>
                  <a:pt x="908028" y="412356"/>
                  <a:pt x="928498" y="391886"/>
                  <a:pt x="953748" y="391886"/>
                </a:cubicBezTo>
                <a:close/>
                <a:moveTo>
                  <a:pt x="499734" y="391886"/>
                </a:moveTo>
                <a:cubicBezTo>
                  <a:pt x="524984" y="391886"/>
                  <a:pt x="545454" y="412356"/>
                  <a:pt x="545454" y="437606"/>
                </a:cubicBezTo>
                <a:cubicBezTo>
                  <a:pt x="545454" y="462856"/>
                  <a:pt x="524984" y="483326"/>
                  <a:pt x="499734" y="483326"/>
                </a:cubicBezTo>
                <a:cubicBezTo>
                  <a:pt x="474484" y="483326"/>
                  <a:pt x="454014" y="462856"/>
                  <a:pt x="454014" y="437606"/>
                </a:cubicBezTo>
                <a:cubicBezTo>
                  <a:pt x="454014" y="412356"/>
                  <a:pt x="474484" y="391886"/>
                  <a:pt x="499734" y="391886"/>
                </a:cubicBezTo>
                <a:close/>
                <a:moveTo>
                  <a:pt x="45720" y="391886"/>
                </a:moveTo>
                <a:cubicBezTo>
                  <a:pt x="70970" y="391886"/>
                  <a:pt x="91440" y="412356"/>
                  <a:pt x="91440" y="437606"/>
                </a:cubicBezTo>
                <a:cubicBezTo>
                  <a:pt x="91440" y="462856"/>
                  <a:pt x="70970" y="483326"/>
                  <a:pt x="45720" y="483326"/>
                </a:cubicBezTo>
                <a:cubicBezTo>
                  <a:pt x="20470" y="483326"/>
                  <a:pt x="0" y="462856"/>
                  <a:pt x="0" y="437606"/>
                </a:cubicBezTo>
                <a:cubicBezTo>
                  <a:pt x="0" y="412356"/>
                  <a:pt x="20470" y="391886"/>
                  <a:pt x="45720" y="391886"/>
                </a:cubicBezTo>
                <a:close/>
                <a:moveTo>
                  <a:pt x="1861776" y="0"/>
                </a:moveTo>
                <a:cubicBezTo>
                  <a:pt x="1887026" y="0"/>
                  <a:pt x="1907496" y="20470"/>
                  <a:pt x="1907496" y="45720"/>
                </a:cubicBezTo>
                <a:cubicBezTo>
                  <a:pt x="1907496" y="70970"/>
                  <a:pt x="1887026" y="91440"/>
                  <a:pt x="1861776" y="91440"/>
                </a:cubicBezTo>
                <a:cubicBezTo>
                  <a:pt x="1836526" y="91440"/>
                  <a:pt x="1816056" y="70970"/>
                  <a:pt x="1816056" y="45720"/>
                </a:cubicBezTo>
                <a:cubicBezTo>
                  <a:pt x="1816056" y="20470"/>
                  <a:pt x="1836526" y="0"/>
                  <a:pt x="1861776" y="0"/>
                </a:cubicBezTo>
                <a:close/>
                <a:moveTo>
                  <a:pt x="1407762" y="0"/>
                </a:moveTo>
                <a:cubicBezTo>
                  <a:pt x="1433012" y="0"/>
                  <a:pt x="1453482" y="20470"/>
                  <a:pt x="1453482" y="45720"/>
                </a:cubicBezTo>
                <a:cubicBezTo>
                  <a:pt x="1453482" y="70970"/>
                  <a:pt x="1433012" y="91440"/>
                  <a:pt x="1407762" y="91440"/>
                </a:cubicBezTo>
                <a:cubicBezTo>
                  <a:pt x="1382512" y="91440"/>
                  <a:pt x="1362042" y="70970"/>
                  <a:pt x="1362042" y="45720"/>
                </a:cubicBezTo>
                <a:cubicBezTo>
                  <a:pt x="1362042" y="20470"/>
                  <a:pt x="1382512" y="0"/>
                  <a:pt x="1407762" y="0"/>
                </a:cubicBezTo>
                <a:close/>
                <a:moveTo>
                  <a:pt x="953748" y="0"/>
                </a:moveTo>
                <a:cubicBezTo>
                  <a:pt x="978998" y="0"/>
                  <a:pt x="999468" y="20470"/>
                  <a:pt x="999468" y="45720"/>
                </a:cubicBezTo>
                <a:cubicBezTo>
                  <a:pt x="999468" y="70970"/>
                  <a:pt x="978998" y="91440"/>
                  <a:pt x="953748" y="91440"/>
                </a:cubicBezTo>
                <a:cubicBezTo>
                  <a:pt x="928498" y="91440"/>
                  <a:pt x="908028" y="70970"/>
                  <a:pt x="908028" y="45720"/>
                </a:cubicBezTo>
                <a:cubicBezTo>
                  <a:pt x="908028" y="20470"/>
                  <a:pt x="928498" y="0"/>
                  <a:pt x="953748" y="0"/>
                </a:cubicBezTo>
                <a:close/>
                <a:moveTo>
                  <a:pt x="499734" y="0"/>
                </a:moveTo>
                <a:cubicBezTo>
                  <a:pt x="524984" y="0"/>
                  <a:pt x="545454" y="20470"/>
                  <a:pt x="545454" y="45720"/>
                </a:cubicBezTo>
                <a:cubicBezTo>
                  <a:pt x="545454" y="70970"/>
                  <a:pt x="524984" y="91440"/>
                  <a:pt x="499734" y="91440"/>
                </a:cubicBezTo>
                <a:cubicBezTo>
                  <a:pt x="474484" y="91440"/>
                  <a:pt x="454014" y="70970"/>
                  <a:pt x="454014" y="45720"/>
                </a:cubicBezTo>
                <a:cubicBezTo>
                  <a:pt x="454014" y="20470"/>
                  <a:pt x="474484" y="0"/>
                  <a:pt x="499734" y="0"/>
                </a:cubicBezTo>
                <a:close/>
                <a:moveTo>
                  <a:pt x="45720" y="0"/>
                </a:moveTo>
                <a:cubicBezTo>
                  <a:pt x="70970" y="0"/>
                  <a:pt x="91440" y="20470"/>
                  <a:pt x="91440" y="45720"/>
                </a:cubicBezTo>
                <a:cubicBezTo>
                  <a:pt x="91440" y="70970"/>
                  <a:pt x="70970" y="91440"/>
                  <a:pt x="45720" y="91440"/>
                </a:cubicBezTo>
                <a:cubicBezTo>
                  <a:pt x="20470" y="91440"/>
                  <a:pt x="0" y="70970"/>
                  <a:pt x="0" y="45720"/>
                </a:cubicBezTo>
                <a:cubicBezTo>
                  <a:pt x="0" y="20470"/>
                  <a:pt x="20470" y="0"/>
                  <a:pt x="4572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231448"/>
              </a:solidFill>
            </a:endParaRPr>
          </a:p>
        </p:txBody>
      </p:sp>
      <p:sp>
        <p:nvSpPr>
          <p:cNvPr id="43" name="Plus Sign 42">
            <a:extLst>
              <a:ext uri="{FF2B5EF4-FFF2-40B4-BE49-F238E27FC236}">
                <a16:creationId xmlns:a16="http://schemas.microsoft.com/office/drawing/2014/main" id="{A1BB459A-B114-41C8-81C1-8D058D05B620}"/>
              </a:ext>
            </a:extLst>
          </p:cNvPr>
          <p:cNvSpPr/>
          <p:nvPr/>
        </p:nvSpPr>
        <p:spPr>
          <a:xfrm rot="7439159">
            <a:off x="5244632" y="5282450"/>
            <a:ext cx="364456" cy="352642"/>
          </a:xfrm>
          <a:prstGeom prst="mathPlus">
            <a:avLst>
              <a:gd name="adj1" fmla="val 6945"/>
            </a:avLst>
          </a:prstGeom>
          <a:solidFill>
            <a:schemeClr val="bg1">
              <a:alpha val="35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0A656B9-9042-4340-822B-4DF9E965F8FF}"/>
              </a:ext>
            </a:extLst>
          </p:cNvPr>
          <p:cNvSpPr/>
          <p:nvPr/>
        </p:nvSpPr>
        <p:spPr>
          <a:xfrm rot="3810290">
            <a:off x="11991462" y="3848301"/>
            <a:ext cx="205880" cy="199206"/>
          </a:xfrm>
          <a:prstGeom prst="rect">
            <a:avLst/>
          </a:prstGeom>
          <a:noFill/>
          <a:ln w="38100"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1CDD8F90-5C41-4B67-9D23-0AF3F9CACA1A}"/>
              </a:ext>
            </a:extLst>
          </p:cNvPr>
          <p:cNvSpPr/>
          <p:nvPr/>
        </p:nvSpPr>
        <p:spPr>
          <a:xfrm rot="4246137">
            <a:off x="6678892" y="1213260"/>
            <a:ext cx="205880" cy="199206"/>
          </a:xfrm>
          <a:prstGeom prst="triangle">
            <a:avLst/>
          </a:prstGeom>
          <a:noFill/>
          <a:ln w="38100">
            <a:solidFill>
              <a:schemeClr val="bg1"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0BBC23B3-8BBC-4162-9B51-D3474C59484E}"/>
              </a:ext>
            </a:extLst>
          </p:cNvPr>
          <p:cNvSpPr/>
          <p:nvPr/>
        </p:nvSpPr>
        <p:spPr>
          <a:xfrm rot="4998389">
            <a:off x="9971143" y="5956500"/>
            <a:ext cx="369125" cy="31821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37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4</cp:revision>
  <dcterms:created xsi:type="dcterms:W3CDTF">2021-08-03T03:57:12Z</dcterms:created>
  <dcterms:modified xsi:type="dcterms:W3CDTF">2021-08-03T08:46:36Z</dcterms:modified>
</cp:coreProperties>
</file>