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D"/>
    <a:srgbClr val="D4E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7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0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6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0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3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5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6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3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0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F5D06-2D73-4FD5-80F6-AA61A1651D3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F6A12-405B-416B-9C8F-A56A82873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bassywhitefield.newprojectlaunch.in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bassywhitefield.newprojectlaunch.i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nkaj\Desktop\New folder (2)\Embassy Whitfield\pic\header_image_5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4333"/>
            <a:ext cx="9144000" cy="601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3336"/>
            <a:ext cx="9164782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Embassy Whitefield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5506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ankaj\Desktop\New folder (2)\Embassy Whitfield\pic\32155716_l-68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8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pankaj\Desktop\New folder (2)\Embassy Whitfield\pic\ormeau_golf_club_t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4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ankaj\Desktop\New folder (2)\Embassy Whitfield\pic\46eda4be4d80552f393540593830f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65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ankaj\Desktop\New folder (2)\Embassy Whitfield\pic\h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4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537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Embassy</a:t>
            </a:r>
            <a:r>
              <a:rPr lang="en-US" sz="5400" b="1" u="sng" dirty="0" smtClean="0">
                <a:solidFill>
                  <a:schemeClr val="bg2">
                    <a:lumMod val="50000"/>
                  </a:schemeClr>
                </a:solidFill>
              </a:rPr>
              <a:t> Whitefield</a:t>
            </a:r>
            <a:endParaRPr lang="en-US" sz="54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2132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lgerian" pitchFamily="82" charset="0"/>
              </a:rPr>
              <a:t>To know More Information Visit on our website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5052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rush Script MT" pitchFamily="66" charset="0"/>
                <a:hlinkClick r:id="rId3"/>
              </a:rPr>
              <a:t>http://</a:t>
            </a:r>
            <a:r>
              <a:rPr lang="en-US" sz="2800" dirty="0" smtClean="0">
                <a:latin typeface="Comic Sans MS" pitchFamily="66" charset="0"/>
                <a:hlinkClick r:id="rId3"/>
              </a:rPr>
              <a:t>www.embassywhitefield.newprojectlaunch.in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Call @ 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9739976422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3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pankaj\Desktop\New folder (2)\Embassy Whitfield\pic\Thank-You-Calling-C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926"/>
            <a:ext cx="9144001" cy="685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02482" y="4616448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For Visit</a:t>
            </a:r>
            <a:endParaRPr lang="en-US" sz="3200" b="1" dirty="0">
              <a:solidFill>
                <a:schemeClr val="tx2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157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2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About Project</a:t>
            </a:r>
            <a:endParaRPr 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891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n-US" sz="2000" dirty="0" smtClean="0"/>
              <a:t>Embassy Whitefield is Spread </a:t>
            </a:r>
            <a:r>
              <a:rPr lang="en-US" sz="2000" dirty="0"/>
              <a:t>many acres, developer offers unmatched luxury amenities in </a:t>
            </a:r>
            <a:r>
              <a:rPr lang="en-US" sz="2000" dirty="0">
                <a:hlinkClick r:id="rId2"/>
              </a:rPr>
              <a:t>Embassy Whitefield </a:t>
            </a:r>
            <a:r>
              <a:rPr lang="en-US" sz="2000" dirty="0"/>
              <a:t>which is most auspicious residential project in Whitefield. This region is renowned as IT sector of city and also separated by green lands and eco friendly environment.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29" y="2895600"/>
            <a:ext cx="91403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US" dirty="0"/>
              <a:t>This is well creation of developer located heart of tomorrow at Whitefield in Bangalore welcomes you with their </a:t>
            </a:r>
            <a:r>
              <a:rPr lang="en-US" sz="2000" dirty="0"/>
              <a:t>expensive</a:t>
            </a:r>
            <a:r>
              <a:rPr lang="en-US" dirty="0"/>
              <a:t> 1 BHK to 3 BHK flats with top class luxurious amenities and facilities. This location has best residential </a:t>
            </a:r>
            <a:r>
              <a:rPr lang="en-US" sz="2000" dirty="0"/>
              <a:t>locality</a:t>
            </a:r>
            <a:r>
              <a:rPr lang="en-US" dirty="0"/>
              <a:t> which advise you no need to go further anywhere for searching dream home to home buyers.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572000"/>
            <a:ext cx="9140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US" dirty="0" smtClean="0"/>
              <a:t>It </a:t>
            </a:r>
            <a:r>
              <a:rPr lang="en-US" dirty="0"/>
              <a:t>has best security system which protects you by any danger and surveillance with CCTV &amp; alert alarm is provided. Big spaces are available for playgrounds, running track, cycling track, swing region and swimming pool. The developer planned to provide 24*7 power &amp; water supply with backup, internet &amp; intercom, Wi-Fi, gymnasium, Spa &amp; steam and many more things in the Embassy Whitefield project.</a:t>
            </a:r>
          </a:p>
        </p:txBody>
      </p:sp>
    </p:spTree>
    <p:extLst>
      <p:ext uri="{BB962C8B-B14F-4D97-AF65-F5344CB8AC3E}">
        <p14:creationId xmlns:p14="http://schemas.microsoft.com/office/powerpoint/2010/main" val="340177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kaj\Desktop\New folder (2)\Embassy Whitfield\pic\beautiful_modern_bedroom_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2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ankaj\Desktop\New folder (2)\Embassy Whitfield\pic\849345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3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nkaj\Desktop\New folder (2)\Embassy Whitfield\pic\83866994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1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ankaj\Desktop\New folder (2)\Embassy Whitfield\pic\gymnas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pankaj\Desktop\New folder (2)\Embassy Whitfield\pic\student-cafeteria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6" y="0"/>
            <a:ext cx="91531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0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ankaj\Desktop\New folder (2)\Embassy Whitfield\pic\dog-running-with-k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84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ankaj\Desktop\New folder (2)\Embassy Whitfield\pic\000000000000000000000000000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" y="0"/>
            <a:ext cx="913707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ankaj\Desktop\New folder (2)\Embassy Whitfield\pic\Kids-Play-ar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" y="3505200"/>
            <a:ext cx="448887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pankaj\Desktop\New folder (2)\Embassy Whitfield\pic\swimming-pool-safety-concer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05199"/>
            <a:ext cx="4678031" cy="335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55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196</Words>
  <Application>Microsoft Office PowerPoint</Application>
  <PresentationFormat>On-screen Show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</dc:creator>
  <cp:lastModifiedBy>pankaj</cp:lastModifiedBy>
  <cp:revision>7</cp:revision>
  <dcterms:created xsi:type="dcterms:W3CDTF">2016-12-02T10:10:19Z</dcterms:created>
  <dcterms:modified xsi:type="dcterms:W3CDTF">2016-12-02T11:57:55Z</dcterms:modified>
</cp:coreProperties>
</file>