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A3976-ADDA-19BC-A346-8969C8BDE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C1F04-32EC-4EBB-8BC9-CAAC17BE967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B9CEB-3A68-69C5-8300-13EF4F1A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65636-E83F-DE00-9FF6-EF1061B7D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E362-14D8-4591-B9BF-993D6E93E5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833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D7D33-5272-9934-3D7B-C30FFF88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0A9FC7-5778-4A83-9D80-C3741C7905B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05960-C09F-D49B-E94D-4688059CE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AF802-C316-B9E2-5ADF-002B850FB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61E75-9621-4FB8-82FA-225B2FE9E7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330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2E048-482E-51CD-0DC2-1484E8DDC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0A7AF-32D0-4D0F-850C-E4D15825B5B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02C50-4E73-04BC-32F7-F8ECA0BF4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51649-ADAF-0F07-4AB3-E99A6B376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85962-B695-4593-A056-ABBEFB1C91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624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7CE11-9AD5-1FBD-0EE8-387D7A53D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4419E-F608-44E8-A937-95EA04DCB39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4CF1-3343-7763-511D-5948C229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8C1D6-14AA-906C-35C6-0F30280D2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C261B-82B6-46ED-91E2-0E2132C62B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188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EB751-84A5-C111-42A2-A3FBA9D79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D44C7E-2B6D-4EAB-AC1D-B3D56339BEB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A00C6-3EFB-5BBF-B39B-B0B7AC3A5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67CC3-517E-2699-06F8-E73F2AA7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8D206-0B54-455A-AA9D-442CE41E82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937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BCBC6F-3BEC-CD0A-794D-23000A32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41C8D1-72A2-4159-93F7-F94BCDBF7D4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F2CA3F-76F9-9EC4-9B45-1284E079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CBA61F-BD87-431F-15A8-30F3AFF10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0152-5B9B-47CB-902A-987F390DAC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106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05F4B58-EF7D-25F6-40CE-E7B319303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16DA0-CC20-4E9A-BC32-002596C3B6C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31CCFCE-BA2B-D092-1D79-C26038792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84D2314-42F2-87F3-9D53-7DB29ED42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46B6E-7628-4EEC-AE50-4D9698B512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002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7766ED0-8D87-DFA0-E7F0-1ABD30DF2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AD4D7-9ED2-410C-ADA1-C2B78218589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2D1C7CE-955A-B85A-6028-D5552582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1B459C-CE40-0FB0-A5B7-B42EA0ED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B7BC-C5D6-44CF-A569-01D60B4A55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559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CF62E6E-F285-A6A1-EBE0-610918E2F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AE447-1D97-4F8B-88FD-AB476E7FF73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CD1385-5C27-02DC-4C19-2FE9F1CD8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A3FE7F3-84A6-0CFE-ADE1-7A18F0A8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59D36-2887-4E08-AD97-B4EA6D7DEE6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3161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1CB50EB-7049-236D-00B1-A263B968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3C62E-0A32-4EA8-9152-EF0862317A1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E9DDE2-3F8A-8E2E-C469-6750A4EDB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42774A6-138F-138C-056A-9A6DE13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475A1-34BD-4B1E-BCB6-9846FEBFF1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121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D1DABF4-9AA3-F562-8D5D-00A58858E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678F92-D67E-4D79-A95F-C9831B97A6C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511F12-2659-72C4-80E0-9C95C9315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42C275-0431-AF24-C742-F8787059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AF778-2E23-40EC-99A2-743E6F0142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810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EBA175A-C689-088C-01BF-50B8E44EBB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0DC367D-3337-35D3-A372-18E1CFA61C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CA1F2-A027-2A7E-CEB5-B1A2281EA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4A45B49-4125-4598-ADE6-7168728E1C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4A307-5F6B-B25B-0905-77588215F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41CDA-5679-DAB9-B456-CBA0EB211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03D450F-3A5E-4E09-AB48-23EE792DB72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E07909D-5629-A58E-8DA8-081D417458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8E1EF24-7F0C-49B6-8ADB-FC99CBA0A3A2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9135C99-86B0-57C2-3596-55F1B94DC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734B5A7-362E-EE8A-2B71-6E84FAD50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2009-03-21T11:30:15Z</dcterms:created>
  <dcterms:modified xsi:type="dcterms:W3CDTF">2025-01-08T07:55:55Z</dcterms:modified>
</cp:coreProperties>
</file>