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82CBD7-C874-9743-2169-1D45B9A371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FBEEEE-7130-4C97-90CB-1969B0CF1E90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5C5471-9F26-E6DA-48B6-3338B5E804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093FE5-34D7-9CBC-95A2-B7637A8DF6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76AD58-5335-4CBE-9342-E6569DDC9A6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437193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DBCC55-612C-D9B8-1BA4-B943CF714B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F8473BF-87D3-461D-99F7-672ADCD33B9F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89BE6E-6828-3191-62B8-7580CD94C1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614B5C-9F01-4CFA-24D1-C5622FB98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6AB9CA-F424-4714-83E5-2D2B6928045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492003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1F6E7D-F3D0-74A9-5249-B97FE6FCE7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318FE18-FC93-46E0-ABFD-F0DB82C6D2E8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654F77-C2F4-85BF-42AD-BD21442482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EF0B00-0C10-6A03-015E-DEFD41ED7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4673BC-62D7-4803-85A5-6C0EE95A670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4261535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43D635-1D8B-8001-8DE8-BD619CC788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171B2D8-6978-46D6-B359-396F626B7219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3A6F41-A2F3-7D2C-B5C8-0CEFC97B32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0E4E10-98B9-C6EC-70CF-9C07A80387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46FCFB-59BD-4E7E-AF19-3A55A305A9D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6438694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593B72-CAB1-5C99-154B-87396F8C03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4575C9B-2D7D-404B-A0BE-F3E67C8088D1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1EB878-56B6-E5DC-E176-66E003A409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4537DC-0766-EA6C-25C3-7840578ED3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1E3A91-EFB0-491B-BB8A-B571155AF55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751658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E06A28D-C8A7-E582-5346-AC9044DD9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90781FC-19E6-4046-9C7F-63A6FF06ADE0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49DE7323-1B3C-8482-9640-C1C1288F9C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74DEA28-6451-6DFB-9C10-518FB1D582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EA1012-0ED7-42B9-B0E0-6C643D293BB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369965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5C321F06-0CA0-078C-8BD3-0660BEDAF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FABA4EE-F32D-40D2-A733-4A75172E5D5E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BD5C503-D01E-F4CE-AB71-68CB9EE0A6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DADF0F3B-AA42-E159-01FF-839289D82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9D9A1A-D4AE-4E0F-B753-1260D427C0C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2791060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367E5793-6633-5CB6-7035-C226F43BF9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0A5DB3A-8EED-4F6E-B035-55D9F08AED61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CCF5D9F-AACF-C405-2BEA-0DB4DA3FF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4075477-CCBE-A39E-92B7-795443C6C6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4F894B-F94F-4C98-9F0D-6009B81039F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49132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408AE1E8-8B94-47DA-A10F-C05BD125FA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55A6A78-F3D1-4964-AE06-9ACCF75584EF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0C5F1781-C03A-1019-2130-5B97AB97F2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850EDCF-C4F1-B7A0-930F-715CE43CCF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1A8DFF-0373-484A-A27E-E2CE03AF97E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355986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5879B06-7B0F-47B0-3576-D1E74B82BC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87AE637-129D-46F5-9255-834D732FAEC2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A42D0A6-B0A5-1BE9-81FE-6C5B70AFE4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DFD3B95-1DD8-FD2D-BA6A-9E68A3C6B5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C86256-AD79-4558-AF16-D47C39C414C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2224199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2500800-EFF4-36CE-00B1-742245A378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2EB5544-4AA7-4CF9-A5F1-05617D8D1FDD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34CB8DA-1C28-1198-B1C4-3A90903CEB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D5A3C65-6162-7875-2BFE-4A1E2488F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712085-41A6-45F4-873C-F4FE88494BD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4864092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77E5E7BC-F884-B9D2-A5FF-F7E555BC4CF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6ECC2BDF-63E6-21C2-28BE-A12ACA5E0FA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3E445D-78B0-4623-EFF0-C62F95B647A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AC52D486-46C8-4F70-9760-860788A7D059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E3520C-62F2-C932-15FE-4299969E89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2048FE-7F49-551B-AE5C-8E7CB4F34B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BF559102-7B9C-4064-BC7A-201E5608CA3E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EDE0EDB6-4368-3AC7-5493-4570E97EEE9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A5D6DD08-C8FC-4F02-A31B-5F784ED221BC}" type="slidenum"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/6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EE0D6482-1DBF-82B5-F6BB-BD649E0F4F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9A603505-AE07-6C04-0C1A-BABC48FD4EA2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5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333623D2-DAFF-655E-1EEA-14E9BA6A054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6A27FDFA-40E0-A51F-7B51-5F0579935C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9EA4C974-135B-2ABA-C9D5-D4E73652A6D3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022BC343-27C4-2EA2-0A85-617E07A6007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F53F8594-2B99-6313-0ED8-D41EACC4A7F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4420EA13-3CC3-E17A-AD88-430CEBF44FBC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2054" name="Picture 12">
              <a:extLst>
                <a:ext uri="{FF2B5EF4-FFF2-40B4-BE49-F238E27FC236}">
                  <a16:creationId xmlns:a16="http://schemas.microsoft.com/office/drawing/2014/main" id="{ECFA79A4-F2E1-7EA2-D391-3E38FAC7776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B2214D7B-1EFA-00F7-EC6A-E0B18A2D784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CA516D51-D994-6CDF-1742-E57DC62F96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F0A833EC-AB38-64E7-155A-7387DC404919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60872746-8082-7ECC-3D3F-B260B74766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3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131B958C-7A16-BF9B-D6FE-B02A4B4A14F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8D5C176E-AD66-1EAF-0DCF-D52ABC1CB41F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0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17652010-974F-3C66-DEDA-A5BD8E08078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1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16FE264A-A8D5-4896-B42B-B8B800D59C2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83B079DC-CE86-01F8-A6F2-0C9BF1D05E29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3078" name="Picture 12">
              <a:extLst>
                <a:ext uri="{FF2B5EF4-FFF2-40B4-BE49-F238E27FC236}">
                  <a16:creationId xmlns:a16="http://schemas.microsoft.com/office/drawing/2014/main" id="{7A400486-025D-7448-053A-C7CAB399352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9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1A1AA26D-2863-8E3C-1F86-A0D52BBAB08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7F7C04A4-A8AE-5B7A-AF79-0F8CE78FE1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ED82D7D6-8087-5B37-BEE2-C633E62BF080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BEDA2EDB-A386-1DB0-5554-2C331327BAE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7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8C1B601B-89C2-FB78-370A-E76E71B579E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1B059A84-EDED-C541-A39E-ED405867EC20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4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A27B4532-9FC9-97DF-E2B8-48609A80CF6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5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3AC7D951-C0A5-DC26-B799-8987B5AAB20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D223DBB0-4DDA-FFBF-DC75-5647189D1A9E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4102" name="Picture 12">
              <a:extLst>
                <a:ext uri="{FF2B5EF4-FFF2-40B4-BE49-F238E27FC236}">
                  <a16:creationId xmlns:a16="http://schemas.microsoft.com/office/drawing/2014/main" id="{F4904D81-1A92-07D5-9107-FD08102F38E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3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B170AA0A-6E1E-F9C0-74A3-30E68BAE283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A8A5163D-B05E-6CE0-7C18-97C9E80403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58C6533C-E143-5CCB-0762-0FF06D1EE0A8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72A3D58E-C0E5-7E37-5156-5A94F0FC386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1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ABF1F9DA-1312-B858-E715-51E8DB6419B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B0476B42-D61A-5E85-B217-B13117E72324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28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A1180EF1-5B87-E8AD-7B39-A6E6054541E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9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BB35CB3B-3B55-6ADB-A38A-7D1D66B3754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B7D31563-3D7A-C71B-7581-E027294F730D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5126" name="Picture 12">
              <a:extLst>
                <a:ext uri="{FF2B5EF4-FFF2-40B4-BE49-F238E27FC236}">
                  <a16:creationId xmlns:a16="http://schemas.microsoft.com/office/drawing/2014/main" id="{71BE2E8D-B2D0-FAA6-AE54-6CD888F1EBE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7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3D3AF1EE-4980-37CE-1C29-300ED36B4C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2CC76DE4-91CC-8C7B-7399-1595933CB7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C28A6E2E-7B40-1BE9-FC0C-41C261FBC91A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C10A13D9-D72F-9EBB-C7CE-05281310C48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86A233B9-C721-805E-AF8C-6633001DC88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C164E969-D591-4645-B455-E73F3AAD8468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2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17E0B718-94A4-A98C-DBAC-11E65BAF2BE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7ACB0CF7-455F-C6B4-A0E9-4888F28027B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8100D249-7B4A-7A1A-7ECB-61E6A83A3623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6150" name="Picture 12">
              <a:extLst>
                <a:ext uri="{FF2B5EF4-FFF2-40B4-BE49-F238E27FC236}">
                  <a16:creationId xmlns:a16="http://schemas.microsoft.com/office/drawing/2014/main" id="{C034419B-9165-791A-0A5E-DB3EAE165D3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1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D7812D75-4E13-9EA8-CB3A-A5797C6F3D5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C3515C7C-558C-3929-18B7-AF19B3DB35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E88D3C62-18BB-A691-CBCD-DBB0F3FF7195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7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1F8A1169-9EE5-00FB-3323-B183C89C99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311912C5-EC6A-1457-921A-7B181A70864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C2DAE275-9C46-29BC-7689-8F24F4073DF6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B638252D-3F5F-74BD-277F-7D2E5D72DDE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24D6A3D9-880E-6F86-32C3-3CF7E3A55AC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A9F68AB6-2151-99FB-2D3E-0C1D7C6EA205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7174" name="Picture 12">
              <a:extLst>
                <a:ext uri="{FF2B5EF4-FFF2-40B4-BE49-F238E27FC236}">
                  <a16:creationId xmlns:a16="http://schemas.microsoft.com/office/drawing/2014/main" id="{6A8FF71D-1C04-8B38-4141-11EAC9367B2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E01B966A-1B31-205D-0136-7EBBF3CD045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</TotalTime>
  <Words>18</Words>
  <Application>Microsoft Office PowerPoint</Application>
  <PresentationFormat>와이드스크린</PresentationFormat>
  <Paragraphs>18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2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2009-03-02T15:22:27Z</dcterms:created>
  <dcterms:modified xsi:type="dcterms:W3CDTF">2025-01-08T07:52:16Z</dcterms:modified>
</cp:coreProperties>
</file>