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682" r:id="rId3"/>
    <p:sldId id="683" r:id="rId4"/>
    <p:sldId id="684" r:id="rId5"/>
    <p:sldId id="685" r:id="rId6"/>
    <p:sldId id="686" r:id="rId7"/>
    <p:sldId id="687" r:id="rId8"/>
    <p:sldId id="688" r:id="rId9"/>
    <p:sldId id="689" r:id="rId10"/>
    <p:sldId id="690" r:id="rId11"/>
    <p:sldId id="691" r:id="rId12"/>
    <p:sldId id="692" r:id="rId13"/>
    <p:sldId id="693" r:id="rId14"/>
    <p:sldId id="694" r:id="rId15"/>
    <p:sldId id="695" r:id="rId16"/>
    <p:sldId id="696" r:id="rId17"/>
    <p:sldId id="697" r:id="rId18"/>
    <p:sldId id="698" r:id="rId19"/>
    <p:sldId id="699" r:id="rId20"/>
    <p:sldId id="700" r:id="rId21"/>
    <p:sldId id="701" r:id="rId22"/>
    <p:sldId id="702" r:id="rId23"/>
    <p:sldId id="703" r:id="rId24"/>
    <p:sldId id="704" r:id="rId25"/>
    <p:sldId id="705" r:id="rId26"/>
    <p:sldId id="706" r:id="rId27"/>
    <p:sldId id="707" r:id="rId28"/>
    <p:sldId id="708" r:id="rId29"/>
    <p:sldId id="709" r:id="rId30"/>
    <p:sldId id="710" r:id="rId31"/>
    <p:sldId id="711" r:id="rId32"/>
    <p:sldId id="712" r:id="rId33"/>
    <p:sldId id="713" r:id="rId34"/>
    <p:sldId id="714" r:id="rId3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  <p1510:client id="{2DB11F86-70C4-4BC5-9AD4-AB3540CB28A3}" v="3" dt="2023-08-02T13:49:29.89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tableStyles" Target="tableStyles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viewProps" Target="viewProps.xml"/><Relationship Id="rId40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9C09FB1D-5289-4D45-98B5-F85093DAEB12}"/>
    <pc:docChg chg="delSld">
      <pc:chgData name="군만두 맛있다" userId="88f4dfb63950bb32" providerId="LiveId" clId="{9C09FB1D-5289-4D45-98B5-F85093DAEB12}" dt="2023-08-02T13:45:35.087" v="0" actId="47"/>
      <pc:docMkLst>
        <pc:docMk/>
      </pc:docMkLst>
      <pc:sldChg chg="del">
        <pc:chgData name="군만두 맛있다" userId="88f4dfb63950bb32" providerId="LiveId" clId="{9C09FB1D-5289-4D45-98B5-F85093DAEB12}" dt="2023-08-02T13:45:35.087" v="0" actId="47"/>
        <pc:sldMkLst>
          <pc:docMk/>
          <pc:sldMk cId="4008826641" sldId="257"/>
        </pc:sldMkLst>
      </pc:sldChg>
      <pc:sldMasterChg chg="delSldLayout">
        <pc:chgData name="군만두 맛있다" userId="88f4dfb63950bb32" providerId="LiveId" clId="{9C09FB1D-5289-4D45-98B5-F85093DAEB12}" dt="2023-08-02T13:45:35.087" v="0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9C09FB1D-5289-4D45-98B5-F85093DAEB12}" dt="2023-08-02T13:45:35.087" v="0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2DB11F86-70C4-4BC5-9AD4-AB3540CB28A3}"/>
    <pc:docChg chg="addSld delSld modSld">
      <pc:chgData name="군만두 맛있다" userId="88f4dfb63950bb32" providerId="LiveId" clId="{2DB11F86-70C4-4BC5-9AD4-AB3540CB28A3}" dt="2023-08-02T13:49:29.888" v="2"/>
      <pc:docMkLst>
        <pc:docMk/>
      </pc:docMkLst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1118424066" sldId="682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130312686" sldId="683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4006557895" sldId="684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157943069" sldId="685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247048188" sldId="686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984525778" sldId="687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829849467" sldId="688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556157433" sldId="689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214756743" sldId="690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156641954" sldId="691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229869722" sldId="692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238724061" sldId="693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621063818" sldId="694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441916519" sldId="695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115366071" sldId="696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679186430" sldId="697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994518847" sldId="698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307142251" sldId="699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429303136" sldId="700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92874279" sldId="701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777732676" sldId="702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098835234" sldId="703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045752795" sldId="704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861664529" sldId="705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066078555" sldId="706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1961617064" sldId="707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1992735161" sldId="708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4265369236" sldId="709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087857723" sldId="710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2780422811" sldId="711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1176042366" sldId="712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3877738931" sldId="713"/>
        </pc:sldMkLst>
      </pc:sldChg>
      <pc:sldChg chg="add del setBg">
        <pc:chgData name="군만두 맛있다" userId="88f4dfb63950bb32" providerId="LiveId" clId="{2DB11F86-70C4-4BC5-9AD4-AB3540CB28A3}" dt="2023-08-02T13:49:29.888" v="2"/>
        <pc:sldMkLst>
          <pc:docMk/>
          <pc:sldMk cId="4127904329" sldId="714"/>
        </pc:sldMkLst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39:46.207" v="14" actId="20577"/>
      <pc:docMkLst>
        <pc:docMk/>
      </pc:docMkLst>
      <pc:sldChg chg="modSp mod">
        <pc:chgData name="군만두 맛있다" userId="88f4dfb63950bb32" providerId="LiveId" clId="{5B0A4F7D-6F10-4B33-9C5C-6D1B65DBE8F0}" dt="2023-08-02T13:39:46.207" v="14" actId="2057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511960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017837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8993836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941777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440474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00905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981285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29577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813429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285489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58049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1198342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41744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마므레의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상수리나무들이 있는 곳에서 아브라함에게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나타나시니라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날이 뜨거울 때에 그가 장막 문에 앉아 있다가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11842406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내년 이맘때 내가 반드시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돌아오리니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아내 사라에게 아들이 있으리라 하시니 사라가 그 뒤 장막 문에서 들었더라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15664195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아브라함과 사라는 나이가 많아 늙었고 사라에게는 여성의 생리가 끊어졌는지라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22986972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사라가 속으로 웃고 이르되 내가 노쇠하였고 내 주인도 늙었으니 내게 무슨 즐거움이 있으리요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23872406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아브라함에게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사라가 왜 웃으며 이르기를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늙었거늘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어떻게 아들을 낳으리요 하느냐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62106381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 능하지 못한 일이 있겠느냐 기한이 이를 때에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돌아오리니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사라에게 아들이 있으리라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44191651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사라가 두려워서 부인하여 이르되 내가 웃지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아니라 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웃었느니라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153660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사람들이 거기서 일어나서 소돔으로 향하고 아브라함은 그들을 전송하러 함께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67918643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하려는 것을 아브라함에게 숨기겠느냐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99451884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아브라함은 강대한 나라가 되고 천하 만민은 그로 말미암아 복을 받게 될 것이 아니냐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30714225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그로 그 자식과 권속에게 명하여 여호와의 도를 지켜 공의와 정의를 행하게 하려고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택하였나니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나 여호와가 아브라함에게 대하여 말한 일을 이루려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함이니라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4293031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눈을 들어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셋이 맞은편에 서 있는지라 그가 그들을 보자 곧 장막 문에서 달려나가 영접하며 몸을 땅에 굽혀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3031268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소돔과 고모라에 대한 부르짖음이 크고 그 죄악이 심히 무거우니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9287427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이제 내려가서 그 모든 행한 것이 과연 내게 들린 부르짖음과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같은지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그렇지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않은지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보고 알려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77773267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사람들이 거기서 떠나 소돔으로 향하여 가고 아브라함은 여호와 앞에 그대로 섰더니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09883523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가까이 나아가 이르되 주께서 의인을 악인과 함께 멸하려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하시나이까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04575279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성 중에 의인 오십 명이 있을지라도 주께서 그 곳을 멸하시고 그 오십 의인을 위하여 용서하지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아니하시리이까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86166452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이같이 하사 의인을 악인과 함께 죽이심은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부당하오며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의인과 악인을 같이 하심도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부당하니이다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세상을 심판하시는 이가 정의를 행하실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아니니이까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06607855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만일 소돔 성읍 가운데에서 의인 오십 명을 찾으면 그들을 위하여 온 지역을 용서하리라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96161706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대답하여 이르되 나는 티끌이나 재와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같사오나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감히 주께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아뢰나이다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99273516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오십 의인 중에 오 명이 부족하다면 그 오 명이 부족함으로 말미암아 온 성읍을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멸하시리이까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거기서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사십오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명을 찾으면 멸하지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426536923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또 아뢰어 이르되 거기서 사십 명을 찾으시면 어찌 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사십 명으로 말미암아 멸하지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0878577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이르되 내 주여 내가 주께 은혜를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입었사오면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종을 떠나 지나가지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마시옵고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4006557895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이르되 내 주여 노하지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마시옵고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말씀하게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하옵소서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거기서 삼십 명을 찾으시면 어찌 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거기서 삼십 명을 찾으면 그리하지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78042281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또 이르되 내가 감히 내 주께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아뢰나이다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거기서 이십 명을 찾으시면 어찌 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이십 명으로 말미암아 그리하지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117604236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또 이르되 주는 노하지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마옵소서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이번만 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아뢰리이다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거기서 십 명을 찾으시면 어찌 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십 명으로 말미암아 멸하지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87773893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아브라함과 말씀을 마치시고 가시니 아브라함도 자기 곳으로 돌아갔더라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41279043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물을 조금 가져오게 하사 당신들의 발을 씻으시고 나무 아래에서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쉬소서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1579430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떡을 조금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가져오리니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당신들의 마음을 상쾌하게 하신 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지나가소서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당신들이 종에게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오셨음이니이다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이르되 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말대로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그리하라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2470481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급히 장막으로 가서 사라에게 이르되 속히 고운 가루 세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스아를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반죽하여 떡을 만들라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9845257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또 가축 떼 있는 곳으로 달려가서 기름지고 좋은 송아지를 잡아 하인에게 주니 그가 급히 요리한지라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8298494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아브라함이 엉긴 젖과 우유와 하인이 요리한 송아지를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 앞에 차려 놓고 나무 아래에 모셔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먹으니라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35561574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아브라함에게 이르되 네 아내 사라가 어디 있느냐 대답하되 장막에 있나이다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18</a:t>
            </a:r>
          </a:p>
        </p:txBody>
      </p:sp>
    </p:spTree>
    <p:extLst>
      <p:ext uri="{BB962C8B-B14F-4D97-AF65-F5344CB8AC3E}">
        <p14:creationId xmlns:p14="http://schemas.microsoft.com/office/powerpoint/2010/main" val="22147567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601</Words>
  <Application>Microsoft Office PowerPoint</Application>
  <PresentationFormat>와이드스크린</PresentationFormat>
  <Paragraphs>66</Paragraphs>
  <Slides>33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33</vt:i4>
      </vt:variant>
    </vt:vector>
  </HeadingPairs>
  <TitlesOfParts>
    <vt:vector size="3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2024-10-01T09:03:23Z</dcterms:modified>
</cp:coreProperties>
</file>