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82" r:id="rId3"/>
    <p:sldId id="683" r:id="rId4"/>
    <p:sldId id="684" r:id="rId5"/>
    <p:sldId id="685" r:id="rId6"/>
    <p:sldId id="686" r:id="rId7"/>
    <p:sldId id="687" r:id="rId8"/>
    <p:sldId id="688" r:id="rId9"/>
    <p:sldId id="689" r:id="rId10"/>
    <p:sldId id="690" r:id="rId11"/>
    <p:sldId id="691" r:id="rId12"/>
    <p:sldId id="692" r:id="rId13"/>
    <p:sldId id="693" r:id="rId14"/>
    <p:sldId id="694" r:id="rId15"/>
    <p:sldId id="695" r:id="rId16"/>
    <p:sldId id="696" r:id="rId17"/>
    <p:sldId id="697" r:id="rId18"/>
    <p:sldId id="698" r:id="rId19"/>
    <p:sldId id="699" r:id="rId20"/>
    <p:sldId id="700" r:id="rId21"/>
    <p:sldId id="701" r:id="rId22"/>
    <p:sldId id="702" r:id="rId23"/>
    <p:sldId id="703" r:id="rId24"/>
    <p:sldId id="704" r:id="rId25"/>
    <p:sldId id="705" r:id="rId26"/>
    <p:sldId id="706" r:id="rId27"/>
    <p:sldId id="707" r:id="rId28"/>
    <p:sldId id="708" r:id="rId29"/>
    <p:sldId id="709" r:id="rId30"/>
    <p:sldId id="710" r:id="rId31"/>
    <p:sldId id="711" r:id="rId32"/>
    <p:sldId id="712" r:id="rId33"/>
    <p:sldId id="713" r:id="rId34"/>
    <p:sldId id="714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DB11F86-70C4-4BC5-9AD4-AB3540CB28A3}" v="3" dt="2023-08-02T13:49:29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2DB11F86-70C4-4BC5-9AD4-AB3540CB28A3}"/>
    <pc:docChg chg="addSld delSld modSld">
      <pc:chgData name="군만두 맛있다" userId="88f4dfb63950bb32" providerId="LiveId" clId="{2DB11F86-70C4-4BC5-9AD4-AB3540CB28A3}" dt="2023-08-02T13:49:29.888" v="2"/>
      <pc:docMkLst>
        <pc:docMk/>
      </pc:docMkLst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18424066" sldId="68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30312686" sldId="68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006557895" sldId="68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157943069" sldId="68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247048188" sldId="68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984525778" sldId="68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829849467" sldId="68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556157433" sldId="68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14756743" sldId="69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156641954" sldId="69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29869722" sldId="69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38724061" sldId="69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621063818" sldId="69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441916519" sldId="69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5366071" sldId="69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679186430" sldId="69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994518847" sldId="69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307142251" sldId="69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429303136" sldId="70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92874279" sldId="70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777732676" sldId="70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098835234" sldId="70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045752795" sldId="70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861664529" sldId="70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066078555" sldId="70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961617064" sldId="70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992735161" sldId="70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265369236" sldId="70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087857723" sldId="71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780422811" sldId="71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76042366" sldId="71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877738931" sldId="71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127904329" sldId="714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19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178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38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417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09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812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5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34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54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80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1983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7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상수리나무들이 있는 곳에서 아브라함에게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날이 뜨거울 때에 그가 장막 문에 앉아 있다가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내년 이맘때 내가 반드시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아내 사라에게 아들이 있으리라 하시니 사라가 그 뒤 장막 문에서 들었더라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아브라함과 사라는 나이가 많아 늙었고 사라에게는 여성의 생리가 끊어졌는지라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속으로 웃고 이르되 내가 노쇠하였고 내 주인도 늙었으니 내게 무슨 즐거움이 있으리요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아브라함에게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사라가 왜 웃으며 이르기를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늙었거늘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아들을 낳으리요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능하지 못한 일이 있겠느냐 기한이 이를 때에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사라에게 아들이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두려워서 부인하여 이르되 내가 웃지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사람들이 거기서 일어나서 소돔으로 향하고 아브라함은 그들을 전송하러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하려는 것을 아브라함에게 숨기겠느냐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아브라함은 강대한 나라가 되고 천하 만민은 그로 말미암아 복을 받게 될 것이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그로 그 자식과 권속에게 명하여 여호와의 도를 지켜 공의와 정의를 행하게 하려고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나 여호와가 아브라함에게 대하여 말한 일을 이루려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눈을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셋이 맞은편에 서 있는지라 그가 그들을 보자 곧 장막 문에서 달려나가 영접하며 몸을 땅에 굽혀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소돔과 고모라에 대한 부르짖음이 크고 그 죄악이 심히 무거우니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이제 내려가서 그 모든 행한 것이 과연 내게 들린 부르짖음과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보고 알려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사람들이 거기서 떠나 소돔으로 향하여 가고 아브라함은 여호와 앞에 그대로 섰더니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가까이 나아가 이르되 주께서 의인을 악인과 함께 멸하려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 중에 의인 오십 명이 있을지라도 주께서 그 곳을 멸하시고 그 오십 의인을 위하여 용서하지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이같이 하사 의인을 악인과 함께 죽이심은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부당하오며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의인과 악인을 같이 하심도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부당하니이다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세상을 심판하시는 이가 정의를 행하실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만일 소돔 성읍 가운데에서 의인 오십 명을 찾으면 그들을 위하여 온 지역을 용서하리라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대답하여 이르되 나는 티끌이나 재와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같사오나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감히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오십 의인 중에 오 명이 부족하다면 그 오 명이 부족함으로 말미암아 온 성읍을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명을 찾으면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아뢰어 이르되 거기서 사십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사십 명으로 말미암아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내 주여 내가 주께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입었사오면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종을 떠나 지나가지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마시옵고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이르되 내 주여 노하지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마시옵고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삼십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거기서 삼십 명을 찾으면 그리하지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이르되 내가 감히 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이십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이십 명으로 말미암아 그리하지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이르되 주는 노하지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이번만 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십 명으로 말미암아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아브라함과 말씀을 마치시고 가시니 아브라함도 자기 곳으로 돌아갔더라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물을 조금 가져오게 하사 당신들의 발을 씻으시고 나무 아래에서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쉬소서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떡을 조금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당신들의 마음을 상쾌하게 하신 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지나가소서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당신들이 종에게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오셨음이니이다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이르되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급히 장막으로 가서 사라에게 이르되 속히 고운 가루 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스아를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반죽하여 떡을 만들라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가축 떼 있는 곳으로 달려가서 기름지고 좋은 송아지를 잡아 하인에게 주니 그가 급히 요리한지라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엉긴 젖과 우유와 하인이 요리한 송아지를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앞에 차려 놓고 나무 아래에 모셔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아브라함에게 이르되 네 아내 사라가 어디 있느냐 대답하되 장막에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601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2024-10-01T09:03:23Z</dcterms:modified>
</cp:coreProperties>
</file>