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519"/>
    <a:srgbClr val="885AA6"/>
    <a:srgbClr val="F59B23"/>
    <a:srgbClr val="FFCF37"/>
    <a:srgbClr val="FF3300"/>
    <a:srgbClr val="FFCC00"/>
    <a:srgbClr val="CC99FF"/>
    <a:srgbClr val="CC66FF"/>
    <a:srgbClr val="CC00FF"/>
    <a:srgbClr val="260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2310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F4D93-DC9C-4B38-9AA1-37257199E9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0A9EAE-917A-41C9-B487-ED5DB8649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24F3D-6902-46BC-96CB-25F2C0C4D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060CE-2162-4E83-BED8-A111EE10B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3D957-B03A-4657-83AA-28A44C515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32283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AAC3E-1C5B-4680-8E86-D2D7DD0EF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FA41E9-3625-4BC9-9EA4-D6123E869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995DB-07A3-40FC-B77F-4306E95D2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B47FD-7853-40EA-ADD4-04E9ABC2D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672EB1-77B5-4174-A08E-A2B4C2ECF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248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FFBFA1-D384-4129-9556-210B337C60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9BE13C-4AAC-45E7-9661-AAF43B5FBD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14A41-121D-4C9A-954E-5828E7355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DCC75-4C53-494B-9CCE-330B4735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71D11-F94F-47F1-B0BE-2A49BAD6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3937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B1D4C-E808-46D1-A523-829F5C126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67A72-4AEC-43FB-9608-7B09F24E1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91642-EC8C-4990-B649-1C07E79A7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455E0-B183-4B84-9B85-CDB2B728E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C3456-7244-4685-9C39-536C53B61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5420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69A29-2ADE-4BC2-B7DF-55F5AF505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7ED5D2-8C49-487E-BB30-A6E4DB91B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C06E1-A9BC-42CD-B4A6-A401F19CD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5CA18-AD00-40ED-9787-B077446A6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F7665-112C-4CAE-9398-15F38A52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16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9F54A-1C65-4175-BFA6-D8562CA86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CDCB4-8411-4D2C-9328-462F95D87B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925B4E-FC8C-4EDF-81CA-5178DD4DD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733F2-2FEB-4030-8489-BC53898BD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1A77FE-B4FE-431B-8985-6DE8C678E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C5853-7C79-4109-874D-78C70781C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877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3C726-9344-43F9-9BFF-01335AC5C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48C42-4C50-4F94-876D-A29B931FE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C1892-0A45-4D0B-8D89-90D9039655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3F9A48-9272-4376-9BFE-15DCBA3D8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F59DC2-480A-4E70-BDD4-F5F8CD7D78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7A58BB-7B22-45C9-875B-21F1C3DEE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622437-B11A-4841-B44A-DEE57D3E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C09FC8-71CA-48AA-9938-F8FC572B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982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65444-05D8-4B4D-A067-6370BF24C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CAFF2C-4B06-4C5D-9271-C978211C3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7A8D95-159D-4F42-BCCD-33E3EDE35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D365E0-1D88-466A-8F96-CB473C71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2093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F5DF6A-7B21-448E-9457-6A32A31B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25C5F5-BB6C-4001-B636-EFE3D1C46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C76B79-6E12-4A84-8467-62DC22FBC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96345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8007B-8C40-44F3-BD94-6B7DF3CEB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9C106-9E75-49EC-9152-CC54E67A5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FE28B-AE83-480C-AE13-C675E6A9DB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12640-FE32-4514-9C59-D5399C1BC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FAC628-7D7F-4F33-8E41-DB9BA1207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B1ABC4-F081-4E8B-B1FA-B38CC9A3F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0581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73A4F-43C1-49F6-8ECB-744AF5653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38F546-7DF1-485C-ADFC-17C3A9C3C5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CDC27-2225-48EA-852E-F9815D2460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26DB4D-AC81-470A-8A5F-B93622685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5F30D-F83B-4939-8FB6-B4B05762E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D891B-BCCB-4830-A617-8F59CF796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0753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AF28A8-DE73-43DF-B26F-A8A6955D2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6E5A3-FC30-4906-88B9-0E6AB23D0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0738A-78CC-4978-B53A-75269F5DEA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469A-D367-4C7A-BB26-6B2E85BDC562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14FC8-0A63-40A9-94C6-099C222D27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8875A-6FC4-4367-9C07-51A966993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8654D-A370-48C9-9ACB-03465F446B1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797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0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5" name="Effect">
            <a:extLst>
              <a:ext uri="{FF2B5EF4-FFF2-40B4-BE49-F238E27FC236}">
                <a16:creationId xmlns:a16="http://schemas.microsoft.com/office/drawing/2014/main" id="{43D0761B-2597-49E6-B276-724BCE6B40AC}"/>
              </a:ext>
            </a:extLst>
          </p:cNvPr>
          <p:cNvSpPr/>
          <p:nvPr/>
        </p:nvSpPr>
        <p:spPr>
          <a:xfrm>
            <a:off x="-2447642" y="-2791074"/>
            <a:ext cx="11263086" cy="11263086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126" name="Effect">
            <a:extLst>
              <a:ext uri="{FF2B5EF4-FFF2-40B4-BE49-F238E27FC236}">
                <a16:creationId xmlns:a16="http://schemas.microsoft.com/office/drawing/2014/main" id="{1A40B862-3E0A-46AE-9B07-D94084AB53AF}"/>
              </a:ext>
            </a:extLst>
          </p:cNvPr>
          <p:cNvSpPr/>
          <p:nvPr/>
        </p:nvSpPr>
        <p:spPr>
          <a:xfrm>
            <a:off x="-849639" y="-1177062"/>
            <a:ext cx="8035062" cy="8035062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127" name="Effect">
            <a:extLst>
              <a:ext uri="{FF2B5EF4-FFF2-40B4-BE49-F238E27FC236}">
                <a16:creationId xmlns:a16="http://schemas.microsoft.com/office/drawing/2014/main" id="{ACF66F75-E937-474A-993A-3586C6881571}"/>
              </a:ext>
            </a:extLst>
          </p:cNvPr>
          <p:cNvSpPr/>
          <p:nvPr/>
        </p:nvSpPr>
        <p:spPr>
          <a:xfrm>
            <a:off x="542784" y="198680"/>
            <a:ext cx="5283578" cy="5283578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128" name="Effect">
            <a:extLst>
              <a:ext uri="{FF2B5EF4-FFF2-40B4-BE49-F238E27FC236}">
                <a16:creationId xmlns:a16="http://schemas.microsoft.com/office/drawing/2014/main" id="{57849111-7E16-40E2-85E7-263AFFC734F3}"/>
              </a:ext>
            </a:extLst>
          </p:cNvPr>
          <p:cNvSpPr/>
          <p:nvPr/>
        </p:nvSpPr>
        <p:spPr>
          <a:xfrm>
            <a:off x="1283917" y="955822"/>
            <a:ext cx="3769294" cy="3769294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129" name="Effect">
            <a:extLst>
              <a:ext uri="{FF2B5EF4-FFF2-40B4-BE49-F238E27FC236}">
                <a16:creationId xmlns:a16="http://schemas.microsoft.com/office/drawing/2014/main" id="{123D9D8B-3D24-43E7-B3CC-01639478E49D}"/>
              </a:ext>
            </a:extLst>
          </p:cNvPr>
          <p:cNvSpPr/>
          <p:nvPr/>
        </p:nvSpPr>
        <p:spPr>
          <a:xfrm>
            <a:off x="1810711" y="1496127"/>
            <a:ext cx="2747724" cy="2747724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 useBgFill="1">
        <p:nvSpPr>
          <p:cNvPr id="130" name="Effect">
            <a:extLst>
              <a:ext uri="{FF2B5EF4-FFF2-40B4-BE49-F238E27FC236}">
                <a16:creationId xmlns:a16="http://schemas.microsoft.com/office/drawing/2014/main" id="{620417BA-44B9-4B06-9E94-9A14FF4553FF}"/>
              </a:ext>
            </a:extLst>
          </p:cNvPr>
          <p:cNvSpPr/>
          <p:nvPr/>
        </p:nvSpPr>
        <p:spPr>
          <a:xfrm>
            <a:off x="2188454" y="1889879"/>
            <a:ext cx="1960220" cy="1960220"/>
          </a:xfrm>
          <a:prstGeom prst="ellipse">
            <a:avLst/>
          </a:prstGeom>
          <a:ln>
            <a:noFill/>
          </a:ln>
          <a:effectLst>
            <a:innerShdw blurRad="5334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31" name="Picture">
            <a:extLst>
              <a:ext uri="{FF2B5EF4-FFF2-40B4-BE49-F238E27FC236}">
                <a16:creationId xmlns:a16="http://schemas.microsoft.com/office/drawing/2014/main" id="{65BA69D2-348B-4372-9C39-858ED69809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8" b="12340"/>
          <a:stretch/>
        </p:blipFill>
        <p:spPr>
          <a:xfrm>
            <a:off x="2272490" y="2007830"/>
            <a:ext cx="1790803" cy="1724317"/>
          </a:xfrm>
          <a:custGeom>
            <a:avLst/>
            <a:gdLst>
              <a:gd name="connsiteX0" fmla="*/ 824845 w 1649690"/>
              <a:gd name="connsiteY0" fmla="*/ 0 h 1649690"/>
              <a:gd name="connsiteX1" fmla="*/ 1649690 w 1649690"/>
              <a:gd name="connsiteY1" fmla="*/ 824845 h 1649690"/>
              <a:gd name="connsiteX2" fmla="*/ 824845 w 1649690"/>
              <a:gd name="connsiteY2" fmla="*/ 1649690 h 1649690"/>
              <a:gd name="connsiteX3" fmla="*/ 0 w 1649690"/>
              <a:gd name="connsiteY3" fmla="*/ 824845 h 1649690"/>
              <a:gd name="connsiteX4" fmla="*/ 824845 w 1649690"/>
              <a:gd name="connsiteY4" fmla="*/ 0 h 164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90" h="1649690">
                <a:moveTo>
                  <a:pt x="824845" y="0"/>
                </a:moveTo>
                <a:cubicBezTo>
                  <a:pt x="1280394" y="0"/>
                  <a:pt x="1649690" y="369296"/>
                  <a:pt x="1649690" y="824845"/>
                </a:cubicBezTo>
                <a:cubicBezTo>
                  <a:pt x="1649690" y="1280394"/>
                  <a:pt x="1280394" y="1649690"/>
                  <a:pt x="824845" y="1649690"/>
                </a:cubicBezTo>
                <a:cubicBezTo>
                  <a:pt x="369296" y="1649690"/>
                  <a:pt x="0" y="1280394"/>
                  <a:pt x="0" y="824845"/>
                </a:cubicBezTo>
                <a:cubicBezTo>
                  <a:pt x="0" y="369296"/>
                  <a:pt x="369296" y="0"/>
                  <a:pt x="824845" y="0"/>
                </a:cubicBezTo>
                <a:close/>
              </a:path>
            </a:pathLst>
          </a:custGeom>
        </p:spPr>
      </p:pic>
      <p:sp>
        <p:nvSpPr>
          <p:cNvPr id="14" name="Effect">
            <a:extLst>
              <a:ext uri="{FF2B5EF4-FFF2-40B4-BE49-F238E27FC236}">
                <a16:creationId xmlns:a16="http://schemas.microsoft.com/office/drawing/2014/main" id="{5768A1D6-8597-4097-B40C-EA70001584ED}"/>
              </a:ext>
            </a:extLst>
          </p:cNvPr>
          <p:cNvSpPr/>
          <p:nvPr/>
        </p:nvSpPr>
        <p:spPr>
          <a:xfrm rot="18904843">
            <a:off x="7743453" y="2477038"/>
            <a:ext cx="4952336" cy="5263018"/>
          </a:xfrm>
          <a:prstGeom prst="roundRect">
            <a:avLst/>
          </a:prstGeom>
          <a:noFill/>
          <a:ln>
            <a:solidFill>
              <a:srgbClr val="FF4519">
                <a:alpha val="51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7AA11214-81E8-4DE1-9985-00BCD57E5931}"/>
              </a:ext>
            </a:extLst>
          </p:cNvPr>
          <p:cNvSpPr/>
          <p:nvPr/>
        </p:nvSpPr>
        <p:spPr>
          <a:xfrm rot="18904843">
            <a:off x="-36122" y="-2365743"/>
            <a:ext cx="4952336" cy="5263018"/>
          </a:xfrm>
          <a:prstGeom prst="roundRect">
            <a:avLst/>
          </a:prstGeom>
          <a:noFill/>
          <a:ln>
            <a:solidFill>
              <a:srgbClr val="FF4519">
                <a:alpha val="51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Effect">
            <a:extLst>
              <a:ext uri="{FF2B5EF4-FFF2-40B4-BE49-F238E27FC236}">
                <a16:creationId xmlns:a16="http://schemas.microsoft.com/office/drawing/2014/main" id="{0286D325-8C84-43CB-8E15-72FE11227E92}"/>
              </a:ext>
            </a:extLst>
          </p:cNvPr>
          <p:cNvSpPr/>
          <p:nvPr/>
        </p:nvSpPr>
        <p:spPr>
          <a:xfrm>
            <a:off x="6685800" y="2454761"/>
            <a:ext cx="631327" cy="631327"/>
          </a:xfrm>
          <a:prstGeom prst="ellipse">
            <a:avLst/>
          </a:prstGeom>
          <a:noFill/>
          <a:ln w="101600">
            <a:solidFill>
              <a:srgbClr val="CC99FF">
                <a:alpha val="58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Effect">
            <a:extLst>
              <a:ext uri="{FF2B5EF4-FFF2-40B4-BE49-F238E27FC236}">
                <a16:creationId xmlns:a16="http://schemas.microsoft.com/office/drawing/2014/main" id="{8340441B-2AA7-48BA-A765-55F0D060DB83}"/>
              </a:ext>
            </a:extLst>
          </p:cNvPr>
          <p:cNvSpPr/>
          <p:nvPr/>
        </p:nvSpPr>
        <p:spPr>
          <a:xfrm>
            <a:off x="8142849" y="-269630"/>
            <a:ext cx="1153550" cy="1153550"/>
          </a:xfrm>
          <a:prstGeom prst="ellipse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" name="Effect">
            <a:extLst>
              <a:ext uri="{FF2B5EF4-FFF2-40B4-BE49-F238E27FC236}">
                <a16:creationId xmlns:a16="http://schemas.microsoft.com/office/drawing/2014/main" id="{93568E58-82B6-48B2-9E5C-06B92BB40EDB}"/>
              </a:ext>
            </a:extLst>
          </p:cNvPr>
          <p:cNvSpPr/>
          <p:nvPr/>
        </p:nvSpPr>
        <p:spPr>
          <a:xfrm>
            <a:off x="4076123" y="625233"/>
            <a:ext cx="1153550" cy="1153550"/>
          </a:xfrm>
          <a:prstGeom prst="ellipse">
            <a:avLst/>
          </a:prstGeom>
          <a:noFill/>
          <a:ln w="190500">
            <a:gradFill>
              <a:gsLst>
                <a:gs pos="0">
                  <a:srgbClr val="FFCF37"/>
                </a:gs>
                <a:gs pos="73000">
                  <a:srgbClr val="FF45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DE6B737-2A52-4905-9D3B-C103D497BED4}"/>
              </a:ext>
            </a:extLst>
          </p:cNvPr>
          <p:cNvSpPr/>
          <p:nvPr/>
        </p:nvSpPr>
        <p:spPr>
          <a:xfrm rot="18904843">
            <a:off x="6853296" y="3207158"/>
            <a:ext cx="2433711" cy="2433711"/>
          </a:xfrm>
          <a:prstGeom prst="roundRect">
            <a:avLst/>
          </a:prstGeom>
          <a:solidFill>
            <a:srgbClr val="F59B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3D90610A-1862-42AB-ABD7-89E3D61093D9}"/>
              </a:ext>
            </a:extLst>
          </p:cNvPr>
          <p:cNvSpPr/>
          <p:nvPr/>
        </p:nvSpPr>
        <p:spPr>
          <a:xfrm rot="18904843">
            <a:off x="8995977" y="1104669"/>
            <a:ext cx="1925540" cy="1925540"/>
          </a:xfrm>
          <a:prstGeom prst="roundRect">
            <a:avLst/>
          </a:prstGeom>
          <a:solidFill>
            <a:srgbClr val="FF45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F0094AFA-2C1B-42C8-B107-6DF535047A6C}"/>
              </a:ext>
            </a:extLst>
          </p:cNvPr>
          <p:cNvSpPr/>
          <p:nvPr/>
        </p:nvSpPr>
        <p:spPr>
          <a:xfrm rot="18904843">
            <a:off x="6753424" y="3105379"/>
            <a:ext cx="2632180" cy="2632180"/>
          </a:xfrm>
          <a:prstGeom prst="roundRect">
            <a:avLst/>
          </a:prstGeom>
          <a:noFill/>
          <a:ln>
            <a:solidFill>
              <a:srgbClr val="FF45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E3FA3CBC-85C6-4C27-A96A-DBE9E7BD39AF}"/>
              </a:ext>
            </a:extLst>
          </p:cNvPr>
          <p:cNvSpPr/>
          <p:nvPr/>
        </p:nvSpPr>
        <p:spPr>
          <a:xfrm rot="18904843">
            <a:off x="8826059" y="934752"/>
            <a:ext cx="2265374" cy="2265374"/>
          </a:xfrm>
          <a:prstGeom prst="roundRect">
            <a:avLst/>
          </a:prstGeom>
          <a:noFill/>
          <a:ln>
            <a:solidFill>
              <a:srgbClr val="FF45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33347745-B3D9-472B-BAF5-4AF30EF69AFD}"/>
              </a:ext>
            </a:extLst>
          </p:cNvPr>
          <p:cNvSpPr/>
          <p:nvPr/>
        </p:nvSpPr>
        <p:spPr>
          <a:xfrm>
            <a:off x="6796150" y="1335034"/>
            <a:ext cx="584834" cy="584834"/>
          </a:xfrm>
          <a:prstGeom prst="ellipse">
            <a:avLst/>
          </a:prstGeom>
          <a:noFill/>
          <a:ln w="101600">
            <a:gradFill>
              <a:gsLst>
                <a:gs pos="0">
                  <a:srgbClr val="FFCF37"/>
                </a:gs>
                <a:gs pos="73000">
                  <a:srgbClr val="FF451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AD5DF9A0-579A-4948-A84F-7DC9D82561BA}"/>
              </a:ext>
            </a:extLst>
          </p:cNvPr>
          <p:cNvSpPr/>
          <p:nvPr/>
        </p:nvSpPr>
        <p:spPr>
          <a:xfrm>
            <a:off x="688548" y="5997164"/>
            <a:ext cx="554864" cy="554864"/>
          </a:xfrm>
          <a:prstGeom prst="ellipse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8322C8CD-CEFA-4379-A3EF-07A3C5214410}"/>
              </a:ext>
            </a:extLst>
          </p:cNvPr>
          <p:cNvSpPr/>
          <p:nvPr/>
        </p:nvSpPr>
        <p:spPr>
          <a:xfrm>
            <a:off x="10649245" y="2275450"/>
            <a:ext cx="1153550" cy="1153550"/>
          </a:xfrm>
          <a:prstGeom prst="ellipse">
            <a:avLst/>
          </a:prstGeom>
          <a:noFill/>
          <a:ln w="190500">
            <a:solidFill>
              <a:srgbClr val="CC99FF">
                <a:alpha val="58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D83930-29E3-48E4-90CD-FA0D219EBFC9}"/>
              </a:ext>
            </a:extLst>
          </p:cNvPr>
          <p:cNvSpPr txBox="1"/>
          <p:nvPr/>
        </p:nvSpPr>
        <p:spPr>
          <a:xfrm>
            <a:off x="1570343" y="3900186"/>
            <a:ext cx="3099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TURN ON THIS      BUTTON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FOR NOTIFICATION</a:t>
            </a:r>
            <a:endParaRPr lang="en-ID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8C35EF8D-D387-4731-874F-D1ED5A0BC7B1}"/>
              </a:ext>
            </a:extLst>
          </p:cNvPr>
          <p:cNvSpPr>
            <a:spLocks/>
          </p:cNvSpPr>
          <p:nvPr/>
        </p:nvSpPr>
        <p:spPr bwMode="auto">
          <a:xfrm>
            <a:off x="3342503" y="3955795"/>
            <a:ext cx="244246" cy="288891"/>
          </a:xfrm>
          <a:custGeom>
            <a:avLst/>
            <a:gdLst>
              <a:gd name="connsiteX0" fmla="*/ 97849 w 285755"/>
              <a:gd name="connsiteY0" fmla="*/ 314416 h 343020"/>
              <a:gd name="connsiteX1" fmla="*/ 187906 w 285755"/>
              <a:gd name="connsiteY1" fmla="*/ 314416 h 343020"/>
              <a:gd name="connsiteX2" fmla="*/ 142877 w 285755"/>
              <a:gd name="connsiteY2" fmla="*/ 343020 h 343020"/>
              <a:gd name="connsiteX3" fmla="*/ 97849 w 285755"/>
              <a:gd name="connsiteY3" fmla="*/ 314416 h 343020"/>
              <a:gd name="connsiteX4" fmla="*/ 142878 w 285755"/>
              <a:gd name="connsiteY4" fmla="*/ 0 h 343020"/>
              <a:gd name="connsiteX5" fmla="*/ 171455 w 285755"/>
              <a:gd name="connsiteY5" fmla="*/ 28583 h 343020"/>
              <a:gd name="connsiteX6" fmla="*/ 171455 w 285755"/>
              <a:gd name="connsiteY6" fmla="*/ 54227 h 343020"/>
              <a:gd name="connsiteX7" fmla="*/ 242899 w 285755"/>
              <a:gd name="connsiteY7" fmla="*/ 150058 h 343020"/>
              <a:gd name="connsiteX8" fmla="*/ 242899 w 285755"/>
              <a:gd name="connsiteY8" fmla="*/ 185865 h 343020"/>
              <a:gd name="connsiteX9" fmla="*/ 260204 w 285755"/>
              <a:gd name="connsiteY9" fmla="*/ 248429 h 343020"/>
              <a:gd name="connsiteX10" fmla="*/ 284733 w 285755"/>
              <a:gd name="connsiteY10" fmla="*/ 289317 h 343020"/>
              <a:gd name="connsiteX11" fmla="*/ 284813 w 285755"/>
              <a:gd name="connsiteY11" fmla="*/ 296463 h 343020"/>
              <a:gd name="connsiteX12" fmla="*/ 278621 w 285755"/>
              <a:gd name="connsiteY12" fmla="*/ 300115 h 343020"/>
              <a:gd name="connsiteX13" fmla="*/ 7135 w 285755"/>
              <a:gd name="connsiteY13" fmla="*/ 300115 h 343020"/>
              <a:gd name="connsiteX14" fmla="*/ 943 w 285755"/>
              <a:gd name="connsiteY14" fmla="*/ 296463 h 343020"/>
              <a:gd name="connsiteX15" fmla="*/ 1022 w 285755"/>
              <a:gd name="connsiteY15" fmla="*/ 289317 h 343020"/>
              <a:gd name="connsiteX16" fmla="*/ 25552 w 285755"/>
              <a:gd name="connsiteY16" fmla="*/ 248349 h 343020"/>
              <a:gd name="connsiteX17" fmla="*/ 42857 w 285755"/>
              <a:gd name="connsiteY17" fmla="*/ 185865 h 343020"/>
              <a:gd name="connsiteX18" fmla="*/ 42857 w 285755"/>
              <a:gd name="connsiteY18" fmla="*/ 150058 h 343020"/>
              <a:gd name="connsiteX19" fmla="*/ 114301 w 285755"/>
              <a:gd name="connsiteY19" fmla="*/ 54227 h 343020"/>
              <a:gd name="connsiteX20" fmla="*/ 114301 w 285755"/>
              <a:gd name="connsiteY20" fmla="*/ 28583 h 343020"/>
              <a:gd name="connsiteX21" fmla="*/ 142878 w 285755"/>
              <a:gd name="connsiteY21" fmla="*/ 0 h 34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5755" h="343020">
                <a:moveTo>
                  <a:pt x="97849" y="314416"/>
                </a:moveTo>
                <a:lnTo>
                  <a:pt x="187906" y="314416"/>
                </a:lnTo>
                <a:cubicBezTo>
                  <a:pt x="179806" y="331261"/>
                  <a:pt x="162731" y="343020"/>
                  <a:pt x="142877" y="343020"/>
                </a:cubicBezTo>
                <a:cubicBezTo>
                  <a:pt x="123024" y="343020"/>
                  <a:pt x="105949" y="331261"/>
                  <a:pt x="97849" y="314416"/>
                </a:cubicBezTo>
                <a:close/>
                <a:moveTo>
                  <a:pt x="142878" y="0"/>
                </a:moveTo>
                <a:cubicBezTo>
                  <a:pt x="158596" y="0"/>
                  <a:pt x="171455" y="12783"/>
                  <a:pt x="171455" y="28583"/>
                </a:cubicBezTo>
                <a:cubicBezTo>
                  <a:pt x="171455" y="28583"/>
                  <a:pt x="171455" y="28583"/>
                  <a:pt x="171455" y="54227"/>
                </a:cubicBezTo>
                <a:cubicBezTo>
                  <a:pt x="212734" y="66534"/>
                  <a:pt x="242899" y="104802"/>
                  <a:pt x="242899" y="150058"/>
                </a:cubicBezTo>
                <a:cubicBezTo>
                  <a:pt x="242899" y="150058"/>
                  <a:pt x="242899" y="150058"/>
                  <a:pt x="242899" y="185865"/>
                </a:cubicBezTo>
                <a:cubicBezTo>
                  <a:pt x="242899" y="207858"/>
                  <a:pt x="248853" y="229533"/>
                  <a:pt x="260204" y="248429"/>
                </a:cubicBezTo>
                <a:cubicBezTo>
                  <a:pt x="260204" y="248429"/>
                  <a:pt x="260204" y="248429"/>
                  <a:pt x="284733" y="289317"/>
                </a:cubicBezTo>
                <a:cubicBezTo>
                  <a:pt x="286083" y="291461"/>
                  <a:pt x="286083" y="294240"/>
                  <a:pt x="284813" y="296463"/>
                </a:cubicBezTo>
                <a:cubicBezTo>
                  <a:pt x="283543" y="298766"/>
                  <a:pt x="281161" y="300115"/>
                  <a:pt x="278621" y="300115"/>
                </a:cubicBezTo>
                <a:cubicBezTo>
                  <a:pt x="278621" y="300115"/>
                  <a:pt x="278621" y="300115"/>
                  <a:pt x="7135" y="300115"/>
                </a:cubicBezTo>
                <a:cubicBezTo>
                  <a:pt x="4595" y="300115"/>
                  <a:pt x="2213" y="298766"/>
                  <a:pt x="943" y="296463"/>
                </a:cubicBezTo>
                <a:cubicBezTo>
                  <a:pt x="-327" y="294240"/>
                  <a:pt x="-327" y="291461"/>
                  <a:pt x="1022" y="289317"/>
                </a:cubicBezTo>
                <a:cubicBezTo>
                  <a:pt x="1022" y="289317"/>
                  <a:pt x="1022" y="289317"/>
                  <a:pt x="25552" y="248349"/>
                </a:cubicBezTo>
                <a:cubicBezTo>
                  <a:pt x="36903" y="229533"/>
                  <a:pt x="42857" y="207858"/>
                  <a:pt x="42857" y="185865"/>
                </a:cubicBezTo>
                <a:cubicBezTo>
                  <a:pt x="42857" y="185865"/>
                  <a:pt x="42857" y="185865"/>
                  <a:pt x="42857" y="150058"/>
                </a:cubicBezTo>
                <a:cubicBezTo>
                  <a:pt x="42857" y="104802"/>
                  <a:pt x="73022" y="66534"/>
                  <a:pt x="114301" y="54227"/>
                </a:cubicBezTo>
                <a:cubicBezTo>
                  <a:pt x="114301" y="54227"/>
                  <a:pt x="114301" y="54227"/>
                  <a:pt x="114301" y="28583"/>
                </a:cubicBezTo>
                <a:cubicBezTo>
                  <a:pt x="114301" y="12783"/>
                  <a:pt x="127081" y="0"/>
                  <a:pt x="142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 dirty="0"/>
          </a:p>
        </p:txBody>
      </p:sp>
      <p:grpSp>
        <p:nvGrpSpPr>
          <p:cNvPr id="134" name="Group Effect">
            <a:extLst>
              <a:ext uri="{FF2B5EF4-FFF2-40B4-BE49-F238E27FC236}">
                <a16:creationId xmlns:a16="http://schemas.microsoft.com/office/drawing/2014/main" id="{5EA05170-347B-4B3B-BD34-73538460BF20}"/>
              </a:ext>
            </a:extLst>
          </p:cNvPr>
          <p:cNvGrpSpPr/>
          <p:nvPr/>
        </p:nvGrpSpPr>
        <p:grpSpPr>
          <a:xfrm rot="20700000">
            <a:off x="3446690" y="4044404"/>
            <a:ext cx="323651" cy="419449"/>
            <a:chOff x="-1755776" y="-2071688"/>
            <a:chExt cx="1147763" cy="1487488"/>
          </a:xfrm>
        </p:grpSpPr>
        <p:sp>
          <p:nvSpPr>
            <p:cNvPr id="135" name="Freeform 5">
              <a:extLst>
                <a:ext uri="{FF2B5EF4-FFF2-40B4-BE49-F238E27FC236}">
                  <a16:creationId xmlns:a16="http://schemas.microsoft.com/office/drawing/2014/main" id="{8B55FE09-13D9-45AF-AAC0-9A5F08E14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55776" y="-2071688"/>
              <a:ext cx="1112838" cy="1471613"/>
            </a:xfrm>
            <a:custGeom>
              <a:avLst/>
              <a:gdLst>
                <a:gd name="T0" fmla="*/ 129 w 293"/>
                <a:gd name="T1" fmla="*/ 380 h 388"/>
                <a:gd name="T2" fmla="*/ 27 w 293"/>
                <a:gd name="T3" fmla="*/ 206 h 388"/>
                <a:gd name="T4" fmla="*/ 68 w 293"/>
                <a:gd name="T5" fmla="*/ 206 h 388"/>
                <a:gd name="T6" fmla="*/ 82 w 293"/>
                <a:gd name="T7" fmla="*/ 182 h 388"/>
                <a:gd name="T8" fmla="*/ 86 w 293"/>
                <a:gd name="T9" fmla="*/ 54 h 388"/>
                <a:gd name="T10" fmla="*/ 136 w 293"/>
                <a:gd name="T11" fmla="*/ 62 h 388"/>
                <a:gd name="T12" fmla="*/ 136 w 293"/>
                <a:gd name="T13" fmla="*/ 178 h 388"/>
                <a:gd name="T14" fmla="*/ 144 w 293"/>
                <a:gd name="T15" fmla="*/ 107 h 388"/>
                <a:gd name="T16" fmla="*/ 188 w 293"/>
                <a:gd name="T17" fmla="*/ 141 h 388"/>
                <a:gd name="T18" fmla="*/ 244 w 293"/>
                <a:gd name="T19" fmla="*/ 157 h 388"/>
                <a:gd name="T20" fmla="*/ 293 w 293"/>
                <a:gd name="T21" fmla="*/ 173 h 388"/>
                <a:gd name="T22" fmla="*/ 293 w 293"/>
                <a:gd name="T23" fmla="*/ 342 h 388"/>
                <a:gd name="T24" fmla="*/ 280 w 293"/>
                <a:gd name="T25" fmla="*/ 364 h 388"/>
                <a:gd name="T26" fmla="*/ 248 w 293"/>
                <a:gd name="T27" fmla="*/ 385 h 388"/>
                <a:gd name="T28" fmla="*/ 221 w 293"/>
                <a:gd name="T29" fmla="*/ 388 h 388"/>
                <a:gd name="T30" fmla="*/ 129 w 293"/>
                <a:gd name="T31" fmla="*/ 38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388">
                  <a:moveTo>
                    <a:pt x="129" y="380"/>
                  </a:moveTo>
                  <a:cubicBezTo>
                    <a:pt x="129" y="380"/>
                    <a:pt x="0" y="227"/>
                    <a:pt x="27" y="206"/>
                  </a:cubicBezTo>
                  <a:cubicBezTo>
                    <a:pt x="54" y="186"/>
                    <a:pt x="52" y="189"/>
                    <a:pt x="68" y="206"/>
                  </a:cubicBezTo>
                  <a:cubicBezTo>
                    <a:pt x="83" y="224"/>
                    <a:pt x="82" y="204"/>
                    <a:pt x="82" y="182"/>
                  </a:cubicBezTo>
                  <a:cubicBezTo>
                    <a:pt x="82" y="160"/>
                    <a:pt x="86" y="54"/>
                    <a:pt x="86" y="54"/>
                  </a:cubicBezTo>
                  <a:cubicBezTo>
                    <a:pt x="86" y="54"/>
                    <a:pt x="106" y="0"/>
                    <a:pt x="136" y="62"/>
                  </a:cubicBezTo>
                  <a:cubicBezTo>
                    <a:pt x="136" y="178"/>
                    <a:pt x="136" y="178"/>
                    <a:pt x="136" y="178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7"/>
                    <a:pt x="184" y="83"/>
                    <a:pt x="188" y="141"/>
                  </a:cubicBezTo>
                  <a:cubicBezTo>
                    <a:pt x="188" y="141"/>
                    <a:pt x="219" y="105"/>
                    <a:pt x="244" y="157"/>
                  </a:cubicBezTo>
                  <a:cubicBezTo>
                    <a:pt x="244" y="157"/>
                    <a:pt x="284" y="121"/>
                    <a:pt x="293" y="173"/>
                  </a:cubicBezTo>
                  <a:cubicBezTo>
                    <a:pt x="293" y="342"/>
                    <a:pt x="293" y="342"/>
                    <a:pt x="293" y="342"/>
                  </a:cubicBezTo>
                  <a:cubicBezTo>
                    <a:pt x="280" y="364"/>
                    <a:pt x="280" y="364"/>
                    <a:pt x="280" y="364"/>
                  </a:cubicBezTo>
                  <a:cubicBezTo>
                    <a:pt x="248" y="385"/>
                    <a:pt x="248" y="385"/>
                    <a:pt x="248" y="385"/>
                  </a:cubicBezTo>
                  <a:cubicBezTo>
                    <a:pt x="221" y="388"/>
                    <a:pt x="221" y="388"/>
                    <a:pt x="221" y="388"/>
                  </a:cubicBezTo>
                  <a:cubicBezTo>
                    <a:pt x="221" y="388"/>
                    <a:pt x="132" y="384"/>
                    <a:pt x="129" y="3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36" name="Freeform 6">
              <a:extLst>
                <a:ext uri="{FF2B5EF4-FFF2-40B4-BE49-F238E27FC236}">
                  <a16:creationId xmlns:a16="http://schemas.microsoft.com/office/drawing/2014/main" id="{1250D8A4-A252-498D-A5F2-005074BAB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22438" y="-1995488"/>
              <a:ext cx="1114425" cy="1411288"/>
            </a:xfrm>
            <a:custGeom>
              <a:avLst/>
              <a:gdLst>
                <a:gd name="T0" fmla="*/ 256 w 293"/>
                <a:gd name="T1" fmla="*/ 113 h 372"/>
                <a:gd name="T2" fmla="*/ 204 w 293"/>
                <a:gd name="T3" fmla="*/ 94 h 372"/>
                <a:gd name="T4" fmla="*/ 152 w 293"/>
                <a:gd name="T5" fmla="*/ 71 h 372"/>
                <a:gd name="T6" fmla="*/ 136 w 293"/>
                <a:gd name="T7" fmla="*/ 38 h 372"/>
                <a:gd name="T8" fmla="*/ 74 w 293"/>
                <a:gd name="T9" fmla="*/ 11 h 372"/>
                <a:gd name="T10" fmla="*/ 63 w 293"/>
                <a:gd name="T11" fmla="*/ 175 h 372"/>
                <a:gd name="T12" fmla="*/ 2 w 293"/>
                <a:gd name="T13" fmla="*/ 194 h 372"/>
                <a:gd name="T14" fmla="*/ 75 w 293"/>
                <a:gd name="T15" fmla="*/ 329 h 372"/>
                <a:gd name="T16" fmla="*/ 88 w 293"/>
                <a:gd name="T17" fmla="*/ 350 h 372"/>
                <a:gd name="T18" fmla="*/ 238 w 293"/>
                <a:gd name="T19" fmla="*/ 372 h 372"/>
                <a:gd name="T20" fmla="*/ 288 w 293"/>
                <a:gd name="T21" fmla="*/ 338 h 372"/>
                <a:gd name="T22" fmla="*/ 293 w 293"/>
                <a:gd name="T23" fmla="*/ 150 h 372"/>
                <a:gd name="T24" fmla="*/ 271 w 293"/>
                <a:gd name="T25" fmla="*/ 322 h 372"/>
                <a:gd name="T26" fmla="*/ 254 w 293"/>
                <a:gd name="T27" fmla="*/ 344 h 372"/>
                <a:gd name="T28" fmla="*/ 130 w 293"/>
                <a:gd name="T29" fmla="*/ 351 h 372"/>
                <a:gd name="T30" fmla="*/ 93 w 293"/>
                <a:gd name="T31" fmla="*/ 318 h 372"/>
                <a:gd name="T32" fmla="*/ 23 w 293"/>
                <a:gd name="T33" fmla="*/ 199 h 372"/>
                <a:gd name="T34" fmla="*/ 51 w 293"/>
                <a:gd name="T35" fmla="*/ 194 h 372"/>
                <a:gd name="T36" fmla="*/ 75 w 293"/>
                <a:gd name="T37" fmla="*/ 216 h 372"/>
                <a:gd name="T38" fmla="*/ 84 w 293"/>
                <a:gd name="T39" fmla="*/ 37 h 372"/>
                <a:gd name="T40" fmla="*/ 100 w 293"/>
                <a:gd name="T41" fmla="*/ 22 h 372"/>
                <a:gd name="T42" fmla="*/ 115 w 293"/>
                <a:gd name="T43" fmla="*/ 81 h 372"/>
                <a:gd name="T44" fmla="*/ 115 w 293"/>
                <a:gd name="T45" fmla="*/ 167 h 372"/>
                <a:gd name="T46" fmla="*/ 136 w 293"/>
                <a:gd name="T47" fmla="*/ 167 h 372"/>
                <a:gd name="T48" fmla="*/ 141 w 293"/>
                <a:gd name="T49" fmla="*/ 97 h 372"/>
                <a:gd name="T50" fmla="*/ 167 w 293"/>
                <a:gd name="T51" fmla="*/ 109 h 372"/>
                <a:gd name="T52" fmla="*/ 167 w 293"/>
                <a:gd name="T53" fmla="*/ 110 h 372"/>
                <a:gd name="T54" fmla="*/ 178 w 293"/>
                <a:gd name="T55" fmla="*/ 207 h 372"/>
                <a:gd name="T56" fmla="*/ 189 w 293"/>
                <a:gd name="T57" fmla="*/ 131 h 372"/>
                <a:gd name="T58" fmla="*/ 204 w 293"/>
                <a:gd name="T59" fmla="*/ 115 h 372"/>
                <a:gd name="T60" fmla="*/ 219 w 293"/>
                <a:gd name="T61" fmla="*/ 215 h 372"/>
                <a:gd name="T62" fmla="*/ 241 w 293"/>
                <a:gd name="T63" fmla="*/ 215 h 372"/>
                <a:gd name="T64" fmla="*/ 241 w 293"/>
                <a:gd name="T65" fmla="*/ 150 h 372"/>
                <a:gd name="T66" fmla="*/ 267 w 293"/>
                <a:gd name="T67" fmla="*/ 139 h 372"/>
                <a:gd name="T68" fmla="*/ 271 w 293"/>
                <a:gd name="T69" fmla="*/ 32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372">
                  <a:moveTo>
                    <a:pt x="282" y="124"/>
                  </a:moveTo>
                  <a:cubicBezTo>
                    <a:pt x="275" y="117"/>
                    <a:pt x="266" y="113"/>
                    <a:pt x="256" y="113"/>
                  </a:cubicBezTo>
                  <a:cubicBezTo>
                    <a:pt x="250" y="113"/>
                    <a:pt x="244" y="115"/>
                    <a:pt x="238" y="118"/>
                  </a:cubicBezTo>
                  <a:cubicBezTo>
                    <a:pt x="233" y="104"/>
                    <a:pt x="220" y="94"/>
                    <a:pt x="204" y="94"/>
                  </a:cubicBezTo>
                  <a:cubicBezTo>
                    <a:pt x="198" y="94"/>
                    <a:pt x="192" y="95"/>
                    <a:pt x="187" y="98"/>
                  </a:cubicBezTo>
                  <a:cubicBezTo>
                    <a:pt x="183" y="83"/>
                    <a:pt x="169" y="71"/>
                    <a:pt x="152" y="71"/>
                  </a:cubicBezTo>
                  <a:cubicBezTo>
                    <a:pt x="147" y="71"/>
                    <a:pt x="141" y="72"/>
                    <a:pt x="136" y="74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18"/>
                    <a:pt x="120" y="1"/>
                    <a:pt x="100" y="0"/>
                  </a:cubicBezTo>
                  <a:cubicBezTo>
                    <a:pt x="90" y="0"/>
                    <a:pt x="81" y="4"/>
                    <a:pt x="74" y="11"/>
                  </a:cubicBezTo>
                  <a:cubicBezTo>
                    <a:pt x="67" y="18"/>
                    <a:pt x="63" y="27"/>
                    <a:pt x="63" y="37"/>
                  </a:cubicBezTo>
                  <a:cubicBezTo>
                    <a:pt x="63" y="175"/>
                    <a:pt x="63" y="175"/>
                    <a:pt x="63" y="175"/>
                  </a:cubicBezTo>
                  <a:cubicBezTo>
                    <a:pt x="51" y="164"/>
                    <a:pt x="33" y="162"/>
                    <a:pt x="18" y="171"/>
                  </a:cubicBezTo>
                  <a:cubicBezTo>
                    <a:pt x="10" y="176"/>
                    <a:pt x="4" y="184"/>
                    <a:pt x="2" y="194"/>
                  </a:cubicBezTo>
                  <a:cubicBezTo>
                    <a:pt x="0" y="204"/>
                    <a:pt x="2" y="213"/>
                    <a:pt x="7" y="222"/>
                  </a:cubicBezTo>
                  <a:cubicBezTo>
                    <a:pt x="75" y="329"/>
                    <a:pt x="75" y="329"/>
                    <a:pt x="75" y="329"/>
                  </a:cubicBezTo>
                  <a:cubicBezTo>
                    <a:pt x="75" y="330"/>
                    <a:pt x="75" y="330"/>
                    <a:pt x="75" y="330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98" y="364"/>
                    <a:pt x="113" y="372"/>
                    <a:pt x="130" y="372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50" y="372"/>
                    <a:pt x="262" y="367"/>
                    <a:pt x="270" y="358"/>
                  </a:cubicBezTo>
                  <a:cubicBezTo>
                    <a:pt x="286" y="341"/>
                    <a:pt x="287" y="339"/>
                    <a:pt x="288" y="338"/>
                  </a:cubicBezTo>
                  <a:cubicBezTo>
                    <a:pt x="290" y="334"/>
                    <a:pt x="292" y="330"/>
                    <a:pt x="292" y="326"/>
                  </a:cubicBezTo>
                  <a:cubicBezTo>
                    <a:pt x="293" y="324"/>
                    <a:pt x="293" y="323"/>
                    <a:pt x="293" y="150"/>
                  </a:cubicBezTo>
                  <a:cubicBezTo>
                    <a:pt x="293" y="140"/>
                    <a:pt x="289" y="131"/>
                    <a:pt x="282" y="124"/>
                  </a:cubicBezTo>
                  <a:close/>
                  <a:moveTo>
                    <a:pt x="271" y="322"/>
                  </a:moveTo>
                  <a:cubicBezTo>
                    <a:pt x="271" y="324"/>
                    <a:pt x="270" y="325"/>
                    <a:pt x="270" y="326"/>
                  </a:cubicBezTo>
                  <a:cubicBezTo>
                    <a:pt x="269" y="327"/>
                    <a:pt x="266" y="331"/>
                    <a:pt x="254" y="344"/>
                  </a:cubicBezTo>
                  <a:cubicBezTo>
                    <a:pt x="250" y="348"/>
                    <a:pt x="244" y="351"/>
                    <a:pt x="238" y="351"/>
                  </a:cubicBezTo>
                  <a:cubicBezTo>
                    <a:pt x="130" y="351"/>
                    <a:pt x="130" y="351"/>
                    <a:pt x="130" y="351"/>
                  </a:cubicBezTo>
                  <a:cubicBezTo>
                    <a:pt x="120" y="351"/>
                    <a:pt x="112" y="346"/>
                    <a:pt x="106" y="338"/>
                  </a:cubicBezTo>
                  <a:cubicBezTo>
                    <a:pt x="93" y="318"/>
                    <a:pt x="93" y="318"/>
                    <a:pt x="93" y="31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23" y="207"/>
                    <a:pt x="22" y="203"/>
                    <a:pt x="23" y="199"/>
                  </a:cubicBezTo>
                  <a:cubicBezTo>
                    <a:pt x="24" y="195"/>
                    <a:pt x="26" y="191"/>
                    <a:pt x="30" y="189"/>
                  </a:cubicBezTo>
                  <a:cubicBezTo>
                    <a:pt x="37" y="184"/>
                    <a:pt x="47" y="187"/>
                    <a:pt x="51" y="19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5" y="215"/>
                    <a:pt x="70" y="217"/>
                    <a:pt x="75" y="216"/>
                  </a:cubicBezTo>
                  <a:cubicBezTo>
                    <a:pt x="81" y="214"/>
                    <a:pt x="84" y="210"/>
                    <a:pt x="84" y="204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3"/>
                    <a:pt x="86" y="29"/>
                    <a:pt x="89" y="26"/>
                  </a:cubicBezTo>
                  <a:cubicBezTo>
                    <a:pt x="92" y="23"/>
                    <a:pt x="96" y="22"/>
                    <a:pt x="100" y="22"/>
                  </a:cubicBezTo>
                  <a:cubicBezTo>
                    <a:pt x="108" y="22"/>
                    <a:pt x="115" y="29"/>
                    <a:pt x="115" y="38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73"/>
                    <a:pt x="120" y="178"/>
                    <a:pt x="126" y="178"/>
                  </a:cubicBezTo>
                  <a:cubicBezTo>
                    <a:pt x="132" y="178"/>
                    <a:pt x="136" y="173"/>
                    <a:pt x="136" y="167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104"/>
                    <a:pt x="138" y="100"/>
                    <a:pt x="141" y="97"/>
                  </a:cubicBezTo>
                  <a:cubicBezTo>
                    <a:pt x="144" y="94"/>
                    <a:pt x="148" y="92"/>
                    <a:pt x="152" y="92"/>
                  </a:cubicBezTo>
                  <a:cubicBezTo>
                    <a:pt x="160" y="93"/>
                    <a:pt x="167" y="100"/>
                    <a:pt x="167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67" y="202"/>
                    <a:pt x="172" y="207"/>
                    <a:pt x="178" y="207"/>
                  </a:cubicBezTo>
                  <a:cubicBezTo>
                    <a:pt x="184" y="207"/>
                    <a:pt x="189" y="202"/>
                    <a:pt x="189" y="196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22"/>
                    <a:pt x="196" y="115"/>
                    <a:pt x="204" y="115"/>
                  </a:cubicBezTo>
                  <a:cubicBezTo>
                    <a:pt x="212" y="115"/>
                    <a:pt x="219" y="122"/>
                    <a:pt x="219" y="129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9" y="221"/>
                    <a:pt x="224" y="226"/>
                    <a:pt x="230" y="226"/>
                  </a:cubicBezTo>
                  <a:cubicBezTo>
                    <a:pt x="236" y="226"/>
                    <a:pt x="241" y="221"/>
                    <a:pt x="241" y="215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41"/>
                    <a:pt x="248" y="134"/>
                    <a:pt x="256" y="134"/>
                  </a:cubicBezTo>
                  <a:cubicBezTo>
                    <a:pt x="261" y="134"/>
                    <a:pt x="264" y="136"/>
                    <a:pt x="267" y="139"/>
                  </a:cubicBezTo>
                  <a:cubicBezTo>
                    <a:pt x="270" y="142"/>
                    <a:pt x="272" y="146"/>
                    <a:pt x="272" y="150"/>
                  </a:cubicBezTo>
                  <a:cubicBezTo>
                    <a:pt x="272" y="215"/>
                    <a:pt x="272" y="312"/>
                    <a:pt x="271" y="322"/>
                  </a:cubicBezTo>
                  <a:close/>
                </a:path>
              </a:pathLst>
            </a:custGeom>
            <a:solidFill>
              <a:srgbClr val="2F2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37" name="Effect">
            <a:extLst>
              <a:ext uri="{FF2B5EF4-FFF2-40B4-BE49-F238E27FC236}">
                <a16:creationId xmlns:a16="http://schemas.microsoft.com/office/drawing/2014/main" id="{8CDCF1A0-4487-4F18-A424-3FB85DFF4E55}"/>
              </a:ext>
            </a:extLst>
          </p:cNvPr>
          <p:cNvSpPr/>
          <p:nvPr/>
        </p:nvSpPr>
        <p:spPr>
          <a:xfrm>
            <a:off x="1281132" y="4691340"/>
            <a:ext cx="408745" cy="40874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8" name="Effect">
            <a:extLst>
              <a:ext uri="{FF2B5EF4-FFF2-40B4-BE49-F238E27FC236}">
                <a16:creationId xmlns:a16="http://schemas.microsoft.com/office/drawing/2014/main" id="{5758C2C5-144A-4B58-8C32-6AD4006EACB7}"/>
              </a:ext>
            </a:extLst>
          </p:cNvPr>
          <p:cNvSpPr/>
          <p:nvPr/>
        </p:nvSpPr>
        <p:spPr>
          <a:xfrm>
            <a:off x="1240258" y="4650466"/>
            <a:ext cx="490493" cy="49049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9" name="Freeform 5">
            <a:extLst>
              <a:ext uri="{FF2B5EF4-FFF2-40B4-BE49-F238E27FC236}">
                <a16:creationId xmlns:a16="http://schemas.microsoft.com/office/drawing/2014/main" id="{E755BCA5-4412-4580-9F0C-C3EA1DE89A3F}"/>
              </a:ext>
            </a:extLst>
          </p:cNvPr>
          <p:cNvSpPr>
            <a:spLocks/>
          </p:cNvSpPr>
          <p:nvPr/>
        </p:nvSpPr>
        <p:spPr bwMode="auto">
          <a:xfrm>
            <a:off x="1378422" y="4726906"/>
            <a:ext cx="214164" cy="408732"/>
          </a:xfrm>
          <a:custGeom>
            <a:avLst/>
            <a:gdLst>
              <a:gd name="T0" fmla="*/ 255 w 320"/>
              <a:gd name="T1" fmla="*/ 103 h 613"/>
              <a:gd name="T2" fmla="*/ 320 w 320"/>
              <a:gd name="T3" fmla="*/ 103 h 613"/>
              <a:gd name="T4" fmla="*/ 320 w 320"/>
              <a:gd name="T5" fmla="*/ 1 h 613"/>
              <a:gd name="T6" fmla="*/ 240 w 320"/>
              <a:gd name="T7" fmla="*/ 1 h 613"/>
              <a:gd name="T8" fmla="*/ 240 w 320"/>
              <a:gd name="T9" fmla="*/ 1 h 613"/>
              <a:gd name="T10" fmla="*/ 223 w 320"/>
              <a:gd name="T11" fmla="*/ 1 h 613"/>
              <a:gd name="T12" fmla="*/ 123 w 320"/>
              <a:gd name="T13" fmla="*/ 50 h 613"/>
              <a:gd name="T14" fmla="*/ 96 w 320"/>
              <a:gd name="T15" fmla="*/ 149 h 613"/>
              <a:gd name="T16" fmla="*/ 96 w 320"/>
              <a:gd name="T17" fmla="*/ 149 h 613"/>
              <a:gd name="T18" fmla="*/ 96 w 320"/>
              <a:gd name="T19" fmla="*/ 225 h 613"/>
              <a:gd name="T20" fmla="*/ 0 w 320"/>
              <a:gd name="T21" fmla="*/ 225 h 613"/>
              <a:gd name="T22" fmla="*/ 0 w 320"/>
              <a:gd name="T23" fmla="*/ 334 h 613"/>
              <a:gd name="T24" fmla="*/ 96 w 320"/>
              <a:gd name="T25" fmla="*/ 334 h 613"/>
              <a:gd name="T26" fmla="*/ 96 w 320"/>
              <a:gd name="T27" fmla="*/ 613 h 613"/>
              <a:gd name="T28" fmla="*/ 207 w 320"/>
              <a:gd name="T29" fmla="*/ 613 h 613"/>
              <a:gd name="T30" fmla="*/ 207 w 320"/>
              <a:gd name="T31" fmla="*/ 334 h 613"/>
              <a:gd name="T32" fmla="*/ 302 w 320"/>
              <a:gd name="T33" fmla="*/ 334 h 613"/>
              <a:gd name="T34" fmla="*/ 316 w 320"/>
              <a:gd name="T35" fmla="*/ 225 h 613"/>
              <a:gd name="T36" fmla="*/ 207 w 320"/>
              <a:gd name="T37" fmla="*/ 225 h 613"/>
              <a:gd name="T38" fmla="*/ 207 w 320"/>
              <a:gd name="T39" fmla="*/ 149 h 613"/>
              <a:gd name="T40" fmla="*/ 207 w 320"/>
              <a:gd name="T41" fmla="*/ 149 h 613"/>
              <a:gd name="T42" fmla="*/ 255 w 320"/>
              <a:gd name="T43" fmla="*/ 10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613">
                <a:moveTo>
                  <a:pt x="255" y="103"/>
                </a:moveTo>
                <a:cubicBezTo>
                  <a:pt x="320" y="103"/>
                  <a:pt x="320" y="103"/>
                  <a:pt x="320" y="103"/>
                </a:cubicBezTo>
                <a:cubicBezTo>
                  <a:pt x="320" y="1"/>
                  <a:pt x="320" y="1"/>
                  <a:pt x="32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23" y="1"/>
                  <a:pt x="223" y="1"/>
                  <a:pt x="223" y="1"/>
                </a:cubicBezTo>
                <a:cubicBezTo>
                  <a:pt x="223" y="1"/>
                  <a:pt x="162" y="0"/>
                  <a:pt x="123" y="50"/>
                </a:cubicBezTo>
                <a:cubicBezTo>
                  <a:pt x="123" y="50"/>
                  <a:pt x="96" y="75"/>
                  <a:pt x="96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6" y="225"/>
                  <a:pt x="96" y="225"/>
                  <a:pt x="96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334"/>
                  <a:pt x="0" y="334"/>
                  <a:pt x="0" y="334"/>
                </a:cubicBezTo>
                <a:cubicBezTo>
                  <a:pt x="96" y="334"/>
                  <a:pt x="96" y="334"/>
                  <a:pt x="96" y="334"/>
                </a:cubicBezTo>
                <a:cubicBezTo>
                  <a:pt x="96" y="613"/>
                  <a:pt x="96" y="613"/>
                  <a:pt x="96" y="613"/>
                </a:cubicBezTo>
                <a:cubicBezTo>
                  <a:pt x="207" y="613"/>
                  <a:pt x="207" y="613"/>
                  <a:pt x="207" y="613"/>
                </a:cubicBezTo>
                <a:cubicBezTo>
                  <a:pt x="207" y="334"/>
                  <a:pt x="207" y="334"/>
                  <a:pt x="207" y="334"/>
                </a:cubicBezTo>
                <a:cubicBezTo>
                  <a:pt x="302" y="334"/>
                  <a:pt x="302" y="334"/>
                  <a:pt x="302" y="334"/>
                </a:cubicBezTo>
                <a:cubicBezTo>
                  <a:pt x="316" y="225"/>
                  <a:pt x="316" y="225"/>
                  <a:pt x="316" y="225"/>
                </a:cubicBezTo>
                <a:cubicBezTo>
                  <a:pt x="207" y="225"/>
                  <a:pt x="207" y="225"/>
                  <a:pt x="207" y="225"/>
                </a:cubicBezTo>
                <a:cubicBezTo>
                  <a:pt x="207" y="149"/>
                  <a:pt x="207" y="149"/>
                  <a:pt x="207" y="149"/>
                </a:cubicBezTo>
                <a:cubicBezTo>
                  <a:pt x="207" y="149"/>
                  <a:pt x="207" y="149"/>
                  <a:pt x="207" y="149"/>
                </a:cubicBezTo>
                <a:cubicBezTo>
                  <a:pt x="207" y="140"/>
                  <a:pt x="211" y="102"/>
                  <a:pt x="255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40" name="Effect">
            <a:extLst>
              <a:ext uri="{FF2B5EF4-FFF2-40B4-BE49-F238E27FC236}">
                <a16:creationId xmlns:a16="http://schemas.microsoft.com/office/drawing/2014/main" id="{7EE3702D-6710-4273-B9FC-99F52AB2CFC7}"/>
              </a:ext>
            </a:extLst>
          </p:cNvPr>
          <p:cNvSpPr/>
          <p:nvPr/>
        </p:nvSpPr>
        <p:spPr>
          <a:xfrm>
            <a:off x="3489899" y="4690430"/>
            <a:ext cx="408745" cy="408745"/>
          </a:xfrm>
          <a:prstGeom prst="ellipse">
            <a:avLst/>
          </a:prstGeom>
          <a:gradFill>
            <a:gsLst>
              <a:gs pos="0">
                <a:srgbClr val="7030A0"/>
              </a:gs>
              <a:gs pos="100000">
                <a:srgbClr val="FFC000"/>
              </a:gs>
              <a:gs pos="51000">
                <a:srgbClr val="C00000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1" name="Effect">
            <a:extLst>
              <a:ext uri="{FF2B5EF4-FFF2-40B4-BE49-F238E27FC236}">
                <a16:creationId xmlns:a16="http://schemas.microsoft.com/office/drawing/2014/main" id="{EF7CF2C5-14B9-4B03-8357-B1EEBC317CFA}"/>
              </a:ext>
            </a:extLst>
          </p:cNvPr>
          <p:cNvSpPr/>
          <p:nvPr/>
        </p:nvSpPr>
        <p:spPr>
          <a:xfrm>
            <a:off x="3449025" y="4649556"/>
            <a:ext cx="490493" cy="490493"/>
          </a:xfrm>
          <a:prstGeom prst="roundRect">
            <a:avLst/>
          </a:prstGeom>
          <a:gradFill>
            <a:gsLst>
              <a:gs pos="0">
                <a:srgbClr val="7030A0"/>
              </a:gs>
              <a:gs pos="100000">
                <a:srgbClr val="FFC000"/>
              </a:gs>
              <a:gs pos="51000">
                <a:srgbClr val="C00000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2" name="Freeform 9">
            <a:extLst>
              <a:ext uri="{FF2B5EF4-FFF2-40B4-BE49-F238E27FC236}">
                <a16:creationId xmlns:a16="http://schemas.microsoft.com/office/drawing/2014/main" id="{E699AC37-D7CF-46B8-A012-20B01FB95EBD}"/>
              </a:ext>
            </a:extLst>
          </p:cNvPr>
          <p:cNvSpPr>
            <a:spLocks noEditPoints="1"/>
          </p:cNvSpPr>
          <p:nvPr/>
        </p:nvSpPr>
        <p:spPr bwMode="auto">
          <a:xfrm>
            <a:off x="3522152" y="4723090"/>
            <a:ext cx="344239" cy="343424"/>
          </a:xfrm>
          <a:custGeom>
            <a:avLst/>
            <a:gdLst>
              <a:gd name="T0" fmla="*/ 368 w 531"/>
              <a:gd name="T1" fmla="*/ 0 h 530"/>
              <a:gd name="T2" fmla="*/ 164 w 531"/>
              <a:gd name="T3" fmla="*/ 0 h 530"/>
              <a:gd name="T4" fmla="*/ 0 w 531"/>
              <a:gd name="T5" fmla="*/ 163 h 530"/>
              <a:gd name="T6" fmla="*/ 0 w 531"/>
              <a:gd name="T7" fmla="*/ 367 h 530"/>
              <a:gd name="T8" fmla="*/ 164 w 531"/>
              <a:gd name="T9" fmla="*/ 530 h 530"/>
              <a:gd name="T10" fmla="*/ 368 w 531"/>
              <a:gd name="T11" fmla="*/ 530 h 530"/>
              <a:gd name="T12" fmla="*/ 531 w 531"/>
              <a:gd name="T13" fmla="*/ 367 h 530"/>
              <a:gd name="T14" fmla="*/ 531 w 531"/>
              <a:gd name="T15" fmla="*/ 163 h 530"/>
              <a:gd name="T16" fmla="*/ 368 w 531"/>
              <a:gd name="T17" fmla="*/ 0 h 530"/>
              <a:gd name="T18" fmla="*/ 480 w 531"/>
              <a:gd name="T19" fmla="*/ 347 h 530"/>
              <a:gd name="T20" fmla="*/ 348 w 531"/>
              <a:gd name="T21" fmla="*/ 479 h 530"/>
              <a:gd name="T22" fmla="*/ 184 w 531"/>
              <a:gd name="T23" fmla="*/ 479 h 530"/>
              <a:gd name="T24" fmla="*/ 51 w 531"/>
              <a:gd name="T25" fmla="*/ 347 h 530"/>
              <a:gd name="T26" fmla="*/ 51 w 531"/>
              <a:gd name="T27" fmla="*/ 183 h 530"/>
              <a:gd name="T28" fmla="*/ 184 w 531"/>
              <a:gd name="T29" fmla="*/ 50 h 530"/>
              <a:gd name="T30" fmla="*/ 348 w 531"/>
              <a:gd name="T31" fmla="*/ 50 h 530"/>
              <a:gd name="T32" fmla="*/ 480 w 531"/>
              <a:gd name="T33" fmla="*/ 183 h 530"/>
              <a:gd name="T34" fmla="*/ 480 w 531"/>
              <a:gd name="T35" fmla="*/ 347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1" h="530">
                <a:moveTo>
                  <a:pt x="368" y="0"/>
                </a:moveTo>
                <a:cubicBezTo>
                  <a:pt x="164" y="0"/>
                  <a:pt x="164" y="0"/>
                  <a:pt x="164" y="0"/>
                </a:cubicBezTo>
                <a:cubicBezTo>
                  <a:pt x="74" y="0"/>
                  <a:pt x="0" y="73"/>
                  <a:pt x="0" y="163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457"/>
                  <a:pt x="74" y="530"/>
                  <a:pt x="164" y="530"/>
                </a:cubicBezTo>
                <a:cubicBezTo>
                  <a:pt x="368" y="530"/>
                  <a:pt x="368" y="530"/>
                  <a:pt x="368" y="530"/>
                </a:cubicBezTo>
                <a:cubicBezTo>
                  <a:pt x="458" y="530"/>
                  <a:pt x="531" y="457"/>
                  <a:pt x="531" y="367"/>
                </a:cubicBezTo>
                <a:cubicBezTo>
                  <a:pt x="531" y="163"/>
                  <a:pt x="531" y="163"/>
                  <a:pt x="531" y="163"/>
                </a:cubicBezTo>
                <a:cubicBezTo>
                  <a:pt x="531" y="73"/>
                  <a:pt x="458" y="0"/>
                  <a:pt x="368" y="0"/>
                </a:cubicBezTo>
                <a:close/>
                <a:moveTo>
                  <a:pt x="480" y="347"/>
                </a:moveTo>
                <a:cubicBezTo>
                  <a:pt x="480" y="420"/>
                  <a:pt x="421" y="479"/>
                  <a:pt x="348" y="479"/>
                </a:cubicBezTo>
                <a:cubicBezTo>
                  <a:pt x="184" y="479"/>
                  <a:pt x="184" y="479"/>
                  <a:pt x="184" y="479"/>
                </a:cubicBezTo>
                <a:cubicBezTo>
                  <a:pt x="111" y="479"/>
                  <a:pt x="51" y="420"/>
                  <a:pt x="51" y="347"/>
                </a:cubicBezTo>
                <a:cubicBezTo>
                  <a:pt x="51" y="183"/>
                  <a:pt x="51" y="183"/>
                  <a:pt x="51" y="183"/>
                </a:cubicBezTo>
                <a:cubicBezTo>
                  <a:pt x="51" y="110"/>
                  <a:pt x="111" y="50"/>
                  <a:pt x="184" y="50"/>
                </a:cubicBezTo>
                <a:cubicBezTo>
                  <a:pt x="348" y="50"/>
                  <a:pt x="348" y="50"/>
                  <a:pt x="348" y="50"/>
                </a:cubicBezTo>
                <a:cubicBezTo>
                  <a:pt x="421" y="50"/>
                  <a:pt x="480" y="110"/>
                  <a:pt x="480" y="183"/>
                </a:cubicBezTo>
                <a:lnTo>
                  <a:pt x="480" y="3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3" name="Freeform 10">
            <a:extLst>
              <a:ext uri="{FF2B5EF4-FFF2-40B4-BE49-F238E27FC236}">
                <a16:creationId xmlns:a16="http://schemas.microsoft.com/office/drawing/2014/main" id="{541705D0-56DE-49C7-80BE-AAB74BD3186E}"/>
              </a:ext>
            </a:extLst>
          </p:cNvPr>
          <p:cNvSpPr>
            <a:spLocks noEditPoints="1"/>
          </p:cNvSpPr>
          <p:nvPr/>
        </p:nvSpPr>
        <p:spPr bwMode="auto">
          <a:xfrm>
            <a:off x="3603589" y="4803984"/>
            <a:ext cx="181364" cy="181636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40 w 280"/>
              <a:gd name="T11" fmla="*/ 224 h 280"/>
              <a:gd name="T12" fmla="*/ 56 w 280"/>
              <a:gd name="T13" fmla="*/ 140 h 280"/>
              <a:gd name="T14" fmla="*/ 140 w 280"/>
              <a:gd name="T15" fmla="*/ 56 h 280"/>
              <a:gd name="T16" fmla="*/ 224 w 280"/>
              <a:gd name="T17" fmla="*/ 140 h 280"/>
              <a:gd name="T18" fmla="*/ 140 w 280"/>
              <a:gd name="T19" fmla="*/ 22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217"/>
                  <a:pt x="63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3"/>
                  <a:pt x="217" y="0"/>
                  <a:pt x="140" y="0"/>
                </a:cubicBezTo>
                <a:close/>
                <a:moveTo>
                  <a:pt x="140" y="224"/>
                </a:moveTo>
                <a:cubicBezTo>
                  <a:pt x="93" y="224"/>
                  <a:pt x="56" y="186"/>
                  <a:pt x="56" y="140"/>
                </a:cubicBezTo>
                <a:cubicBezTo>
                  <a:pt x="56" y="93"/>
                  <a:pt x="93" y="56"/>
                  <a:pt x="140" y="56"/>
                </a:cubicBezTo>
                <a:cubicBezTo>
                  <a:pt x="186" y="56"/>
                  <a:pt x="224" y="93"/>
                  <a:pt x="224" y="140"/>
                </a:cubicBezTo>
                <a:cubicBezTo>
                  <a:pt x="224" y="186"/>
                  <a:pt x="186" y="224"/>
                  <a:pt x="140" y="2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4" name="Oval 11">
            <a:extLst>
              <a:ext uri="{FF2B5EF4-FFF2-40B4-BE49-F238E27FC236}">
                <a16:creationId xmlns:a16="http://schemas.microsoft.com/office/drawing/2014/main" id="{6C7FA24B-E4BC-4662-96AE-AF0B3A1A2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726" y="4779680"/>
            <a:ext cx="45953" cy="462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B8881E7B-B170-4155-A297-D3F9C688B3F1}"/>
              </a:ext>
            </a:extLst>
          </p:cNvPr>
          <p:cNvSpPr txBox="1"/>
          <p:nvPr/>
        </p:nvSpPr>
        <p:spPr>
          <a:xfrm>
            <a:off x="1780173" y="4727960"/>
            <a:ext cx="120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w Cen MT" panose="020B0602020104020603" pitchFamily="34" charset="0"/>
              </a:rPr>
              <a:t>Your Name</a:t>
            </a:r>
            <a:endParaRPr lang="en-ID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1599330-9ABA-4B00-9235-431D6DB01A65}"/>
              </a:ext>
            </a:extLst>
          </p:cNvPr>
          <p:cNvSpPr txBox="1"/>
          <p:nvPr/>
        </p:nvSpPr>
        <p:spPr>
          <a:xfrm>
            <a:off x="4086361" y="4727960"/>
            <a:ext cx="120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w Cen MT" panose="020B0602020104020603" pitchFamily="34" charset="0"/>
              </a:rPr>
              <a:t>Your Name</a:t>
            </a:r>
            <a:endParaRPr lang="en-ID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16" name="Effect">
            <a:extLst>
              <a:ext uri="{FF2B5EF4-FFF2-40B4-BE49-F238E27FC236}">
                <a16:creationId xmlns:a16="http://schemas.microsoft.com/office/drawing/2014/main" id="{F51CE55D-0018-4158-94CB-C8D603D1D5C1}"/>
              </a:ext>
            </a:extLst>
          </p:cNvPr>
          <p:cNvSpPr/>
          <p:nvPr/>
        </p:nvSpPr>
        <p:spPr>
          <a:xfrm>
            <a:off x="6196408" y="613358"/>
            <a:ext cx="4699800" cy="272312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7" name="Effect">
            <a:extLst>
              <a:ext uri="{FF2B5EF4-FFF2-40B4-BE49-F238E27FC236}">
                <a16:creationId xmlns:a16="http://schemas.microsoft.com/office/drawing/2014/main" id="{F1FD4908-945A-4F37-812C-B57F683A0409}"/>
              </a:ext>
            </a:extLst>
          </p:cNvPr>
          <p:cNvSpPr/>
          <p:nvPr/>
        </p:nvSpPr>
        <p:spPr>
          <a:xfrm>
            <a:off x="6196408" y="3616822"/>
            <a:ext cx="4699800" cy="272312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" name="Video">
            <a:hlinkClick r:id="" action="ppaction://media"/>
            <a:extLst>
              <a:ext uri="{FF2B5EF4-FFF2-40B4-BE49-F238E27FC236}">
                <a16:creationId xmlns:a16="http://schemas.microsoft.com/office/drawing/2014/main" id="{8C829F70-29F7-44DE-9A4C-F548A44AE46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876.6666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83326" y="703674"/>
            <a:ext cx="4532985" cy="2549804"/>
          </a:xfrm>
          <a:prstGeom prst="rect">
            <a:avLst/>
          </a:prstGeom>
        </p:spPr>
      </p:pic>
      <p:pic>
        <p:nvPicPr>
          <p:cNvPr id="3" name="Video 2">
            <a:hlinkClick r:id="" action="ppaction://media"/>
            <a:extLst>
              <a:ext uri="{FF2B5EF4-FFF2-40B4-BE49-F238E27FC236}">
                <a16:creationId xmlns:a16="http://schemas.microsoft.com/office/drawing/2014/main" id="{19DA10B5-327E-47D1-A7E5-568C9A27C5D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5000" end="11876.666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80938" y="3714583"/>
            <a:ext cx="4532640" cy="2549610"/>
          </a:xfrm>
          <a:prstGeom prst="rect">
            <a:avLst/>
          </a:prstGeom>
        </p:spPr>
      </p:pic>
      <p:pic>
        <p:nvPicPr>
          <p:cNvPr id="68" name="Music">
            <a:hlinkClick r:id="" action="ppaction://media"/>
            <a:extLst>
              <a:ext uri="{FF2B5EF4-FFF2-40B4-BE49-F238E27FC236}">
                <a16:creationId xmlns:a16="http://schemas.microsoft.com/office/drawing/2014/main" id="{1FC13022-43C6-42FD-9CE6-055F287D204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06313" y="555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8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path" presetSubtype="0" repeatCount="300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2.59259E-6 L 0.19063 0.3407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1703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path" presetSubtype="0" repeatCount="300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7 2.59259E-6 L -0.16706 -0.298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59" y="-149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L 0.38789 -0.45509 " pathEditMode="relative" rAng="0" ptsTypes="AA">
                                      <p:cBhvr>
                                        <p:cTn id="2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88" y="-227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24753 0.18194 " pathEditMode="relative" rAng="0" ptsTypes="AA">
                                      <p:cBhvr>
                                        <p:cTn id="35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70" y="909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7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29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14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-0.20507 0.5395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269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7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29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014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4401 -0.03981 " pathEditMode="relative" rAng="0" ptsTypes="AA">
                                      <p:cBhvr>
                                        <p:cTn id="51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5" y="-199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48148E-6 L 0.04675 0.04259 " pathEditMode="relative" rAng="0" ptsTypes="AA">
                                      <p:cBhvr>
                                        <p:cTn id="59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213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6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81481E-6 L -0.03216 -0.0701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-351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1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2" dur="9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4" dur="9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7" presetClass="emph" presetSubtype="10" accel="40000" decel="38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hsl" dir="ccw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7" presetClass="emph" presetSubtype="10" accel="40000" decel="38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hsl" dir="ccw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2000" accel="36000" decel="36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5" dur="1250" fill="hold"/>
                                        <p:tgtEl>
                                          <p:spTgt spid="1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2000" accel="36000" decel="36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12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5000" accel="48000" decel="48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5" dur="1250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5000" accel="48000" decel="48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0" dur="1250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5000" accel="48000" decel="48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5" dur="1250" fill="hold"/>
                                        <p:tgtEl>
                                          <p:spTgt spid="1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5000" accel="48000" decel="48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0" dur="1250" fill="hold"/>
                                        <p:tgtEl>
                                          <p:spTgt spid="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" presetClass="entr" presetSubtype="6" decel="4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emph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2" presetClass="emph" presetSubtype="0" repeatCount="5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12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" presetClass="exit" presetSubtype="3" accel="53333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7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7" presetClass="emph" presetSubtype="10" repeatCount="8000" accel="48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8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mph" presetSubtype="10" repeatCount="10000" accel="53000" decel="4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8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7" presetClass="emph" presetSubtype="10" repeatCount="8000" accel="48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88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9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mph" presetSubtype="10" repeatCount="10000" accel="53000" decel="47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91" dur="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2" dur="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9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 mute="1">
                <p:cTn id="19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 numSld="999" showWhenStopped="0">
                <p:cTn id="1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  <p:bldLst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4" grpId="0" animBg="1"/>
      <p:bldP spid="14" grpId="1" animBg="1"/>
      <p:bldP spid="15" grpId="0" animBg="1"/>
      <p:bldP spid="15" grpId="1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8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32" grpId="0"/>
      <p:bldP spid="133" grpId="0" animBg="1"/>
      <p:bldP spid="133" grpId="1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/>
      <p:bldP spid="1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57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10</Words>
  <Application>Microsoft Office PowerPoint</Application>
  <PresentationFormat>Widescreen</PresentationFormat>
  <Paragraphs>4</Paragraphs>
  <Slides>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Tw Cen MT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16</cp:revision>
  <dcterms:created xsi:type="dcterms:W3CDTF">2020-08-14T11:39:50Z</dcterms:created>
  <dcterms:modified xsi:type="dcterms:W3CDTF">2020-08-23T07:25:20Z</dcterms:modified>
</cp:coreProperties>
</file>