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314" r:id="rId3"/>
    <p:sldId id="1315" r:id="rId4"/>
    <p:sldId id="1316" r:id="rId5"/>
    <p:sldId id="1317" r:id="rId6"/>
    <p:sldId id="1318" r:id="rId7"/>
    <p:sldId id="1319" r:id="rId8"/>
    <p:sldId id="132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722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28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586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092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33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31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033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61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100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098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030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80909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46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하나님은 우리에게 은혜를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복을 주시고 그의 얼굴 빛을 우리에게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비추사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778310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도를 땅 위에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구원을 모든 나라에게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알리소서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2065322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민족들이 주를 찬송하게 하시며 모든 민족들이 주를 찬송하게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1236818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백성은 기쁘고 즐겁게 노래할지니 주는 민족들을 공평히 심판하시며 땅 위의 나라들을 다스리실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1146301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민족들이 주를 찬송하게 하시며 모든 민족으로 주를 찬송하게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4013163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땅이 그의 소산을 내어 주었으니 하나님 곧 우리 하나님이 우리에게 복을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2518151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우리에게 복을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땅의 모든 끝이 하나님을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경외하리로다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1165032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103</Words>
  <Application>Microsoft Office PowerPoint</Application>
  <PresentationFormat>와이드스크린</PresentationFormat>
  <Paragraphs>14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2024-10-01T10:22:59Z</dcterms:modified>
</cp:coreProperties>
</file>