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2" r:id="rId10"/>
    <p:sldId id="263" r:id="rId11"/>
    <p:sldId id="270" r:id="rId12"/>
    <p:sldId id="271" r:id="rId13"/>
    <p:sldId id="264" r:id="rId14"/>
    <p:sldId id="265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54BC4-C7DE-9051-FF29-2A5BD4437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D26EFD-A95F-46A5-AC98-8FC2AA6BE73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1B2B3-CE88-44EB-23CE-917CA6782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09AB5-FDF5-10AB-E73D-92ADF8268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5C922-08B4-40F7-B064-948CE772B69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88293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23D73-ABC1-D6FF-616D-8FEA5FEC2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413487-C9F4-412E-9D5B-96E08BD905E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94A0D-2B0A-022E-2F19-40E5AEB6C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832BD-55AC-6553-1A74-CDCB71EC7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86893-49F7-4567-8EB2-6F484D1C161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97167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8F0E6-D456-1D2B-C6F3-D9548DD77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2A7333-B714-42E0-B1AC-D87B912FE09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3DAE9-B988-A552-DF95-EE0567E6E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28CD1-984E-CA0F-A182-F540A4F1F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A3C05-79DA-4A39-BE9F-8A72507ABFD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816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694CD-919B-0D50-243A-D0285B9C7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30E4F-D9A0-47A3-AFF6-7BA3F6D7284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7DCF3-1178-0232-A887-B976A5266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B57E0-3B9E-12C0-03BD-658D3F639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02C79-F6A7-4220-A823-8FF63298FB0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0266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360F0-D31A-5DEC-9F83-FCE435F03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A75DD-9633-41A8-A6B7-7077CF0DE9E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E950A-077A-C41B-3461-E3FCA3FFA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40B4B-9AF0-854E-3A0E-58927E978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943A4-897F-4A8E-8D05-02FFC665D76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9478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9A5A2CD-461F-961D-9B75-BB8A92083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EFA52F-8D86-46E2-9FA1-34771764B49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927662-2032-E0A1-6431-C9C819636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ABD3C3E-1C43-8164-1CE5-CD61F0073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AF4AF-8700-4261-A6D3-8F12A8744ED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6085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9A0AEE9-E763-A9FB-B012-266369670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35D546-FD2C-4870-A265-30C6DB82970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907DE7E-39BD-4B14-ACEB-4BEAF6295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F0A10C0-92C4-B947-7C53-86E7685C5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111A4-4D2D-4956-8D84-58F7E1E3E44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0560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D2BA388-ED69-363D-5A9C-925E98189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FE5F16-0A31-47A2-90F7-60C98918E13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F0210A5-FAD7-7BC8-F590-C9DD24D00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BC70FB-55A3-9F71-8D27-AD0B69A4A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E6AEF-3E12-421C-BDF0-C2469FFF7E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68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537FA6F-97D3-354F-CA13-CB37BCDED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C3B603-D084-4C49-AB08-1E1A95BFB10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679F2BF-8FA0-25F9-5AEB-AEA347FEB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314CE40-38ED-456F-268E-0B3064436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410C1-2E73-4BBA-A1D7-CBCAD5C995F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1844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693EA8D-4FAE-4882-776E-4BF5ADC55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C59AB0-BA6E-45CB-9155-8D740AF4D16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60BA990-4C29-1628-C0E0-C6D29CA1A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E4CB065-0981-668E-2B37-9E1C3D05A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7A51-A5EE-432B-BEF4-F86817D3DF1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63266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74F4C61-F090-9B4C-8334-880A13D71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BDB08A-3B45-4160-B4D5-9F25E1C7147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E531090-570D-6873-0C02-D0394286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44B2C63-B77D-43DA-8E7F-17D86DCA7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26A37-D9D9-436A-83E5-CF0A3DC90F6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0332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5B062E5-3623-5AE2-FBDA-5A5B8B8128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F4C8244-FD2E-1FB5-3D45-B6C9CEBBC5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DA159-8E78-CB33-81F5-9B7A4A9EEC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4E84F05-759C-43D5-A019-1074EDD220A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3D07F-E307-A8DE-95A2-DDE215E6D0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98229-D635-0635-6E62-5B0F146F6C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5B31C2C-0B31-45C2-9FCC-4CC4E7A3103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C0BC83C1-F7FC-1405-E22A-A303B8CF093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4458F7-C6F0-4334-BD78-C665233883A1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>
            <a:extLst>
              <a:ext uri="{FF2B5EF4-FFF2-40B4-BE49-F238E27FC236}">
                <a16:creationId xmlns:a16="http://schemas.microsoft.com/office/drawing/2014/main" id="{17F3B56E-ED0B-CA96-D6D3-F3F43A87A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105398F9-B3AF-C11B-EE37-A194201272E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F8ADAFB-23C7-2FA4-FDD5-85C8281BCD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A6419A8-11C2-13A9-663D-F5C6CBE2B8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C7A98156-7836-6330-123C-E231C9F3CC8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875553C-2052-A2B5-1A53-CFED5ACF42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B99BDF8-2D26-B0F3-0257-CC39BD1525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90675D3B-4288-C38F-6454-257C97F1EFB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B5AC7EC1-BB27-8BB7-4E27-C8E0DB1A2D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8A6E241-1CF0-8442-9068-C34EDDCBD5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F2DBDC8D-73B4-41B9-099A-DCADCB684EB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C858803E-E982-81CE-6524-65188CB3BF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F814A6C-6C82-8628-A0CB-AE00348A0C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7">
            <a:extLst>
              <a:ext uri="{FF2B5EF4-FFF2-40B4-BE49-F238E27FC236}">
                <a16:creationId xmlns:a16="http://schemas.microsoft.com/office/drawing/2014/main" id="{E6AB4EE3-B754-3423-C390-DC9079864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D016B993-9281-4744-2EF4-E5C9F99BD2C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B20774B-B5AA-EE56-21A1-C544E19F01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E3560E2-C42A-03A8-9B4A-A3B0E25E6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3639F9F8-5A28-8BD2-C829-6007FB8D60F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545B8DD-B783-B69F-6DC9-EAE10023C2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9FCDEB1-8D5A-7158-2A09-6204D9A8CA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6CF94879-89FB-89CD-8904-8C66F381300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81449A2-945C-8400-9CF6-F9F83E9F2A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8E7E634-9644-3F71-90BC-DA32A9D8F4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B1C6C272-504E-B715-5CAF-7F4413299A7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38E82FED-ACC7-2428-5AB3-045F69B50E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BFF6E9D-7A7E-EB59-4D6D-95285F9714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5">
            <a:extLst>
              <a:ext uri="{FF2B5EF4-FFF2-40B4-BE49-F238E27FC236}">
                <a16:creationId xmlns:a16="http://schemas.microsoft.com/office/drawing/2014/main" id="{9B145088-1CC4-340D-6D9B-C143EB3DA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1295A8C1-485F-0EBA-E51A-9872CB01C49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980F2DB8-30EE-88E5-251E-21FEACA315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CAF03A09-C404-A04B-2ECD-B8B5FBC436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C2DF5107-EA20-2F71-224F-ECCC4EB78DA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0DB47307-4769-7904-F952-E30273A9E3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506F4F44-62D8-C8A3-E4EB-95277D5E2B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E0AC3910-CB30-9649-D3B8-09C1E830720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0EDD16B4-4B87-47A6-C4A3-9AE1F7C039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19F6FD76-EE6D-8101-7AD2-3F9076E27E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B5C97A9C-4E49-9370-E9BE-06658DE28FA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11718B2F-CC8D-E4E8-40EF-AF732FC8B3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BBEDF48C-5325-3EE8-7528-7F35EE5205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5">
            <a:extLst>
              <a:ext uri="{FF2B5EF4-FFF2-40B4-BE49-F238E27FC236}">
                <a16:creationId xmlns:a16="http://schemas.microsoft.com/office/drawing/2014/main" id="{88E4FB25-236D-260C-21B7-1A6B29B9B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4F0E5A02-5F21-5169-04F6-42C52BAD050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F845A50F-9261-659B-A468-554D820C2C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B0C577C-65EB-D453-2192-D5C9D1D424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99469231-87C2-DFEE-DC2D-92D22DA4B41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D56E08C-7F39-A8A7-5F14-6CB507BE91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8BD74431-DC35-F4AE-A076-C69E6738D0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3A82CF03-9D61-B112-90AE-7C6B4022CAA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E612F0F9-E116-18B4-EADE-2728547C46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E85E8041-4B15-7B5A-9FC9-471154354B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0F667465-00EE-C4BD-4D8E-003284F23F1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915D5E4D-1E66-6A70-8132-9FC357924C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961D1D4E-D78D-0FF0-17B2-6C0275558B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7">
            <a:extLst>
              <a:ext uri="{FF2B5EF4-FFF2-40B4-BE49-F238E27FC236}">
                <a16:creationId xmlns:a16="http://schemas.microsoft.com/office/drawing/2014/main" id="{F19F85A4-C354-6F7D-9822-43E03655B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5">
            <a:extLst>
              <a:ext uri="{FF2B5EF4-FFF2-40B4-BE49-F238E27FC236}">
                <a16:creationId xmlns:a16="http://schemas.microsoft.com/office/drawing/2014/main" id="{916DDD08-5DF0-6392-96AD-21D3E2F07FC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2EC296F-B215-CDA4-1375-0D3244B717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93DDCD1-710D-D06C-F639-3C27CBFCC4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8">
            <a:extLst>
              <a:ext uri="{FF2B5EF4-FFF2-40B4-BE49-F238E27FC236}">
                <a16:creationId xmlns:a16="http://schemas.microsoft.com/office/drawing/2014/main" id="{A54DE20D-FB43-560B-8540-976C9154AEB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9818A53-FCBC-3E6A-7A4F-7ADF71964B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E4323067-16E3-900F-F3D9-DCE15D4F56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11">
            <a:extLst>
              <a:ext uri="{FF2B5EF4-FFF2-40B4-BE49-F238E27FC236}">
                <a16:creationId xmlns:a16="http://schemas.microsoft.com/office/drawing/2014/main" id="{571C48F9-6E75-21AC-261F-5B01F7FD54C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C03EC749-9DBF-95B0-ECBF-B8EA7AD9BE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0F9660A-4014-928E-0FA7-706651577A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14">
            <a:extLst>
              <a:ext uri="{FF2B5EF4-FFF2-40B4-BE49-F238E27FC236}">
                <a16:creationId xmlns:a16="http://schemas.microsoft.com/office/drawing/2014/main" id="{0603A6E0-348F-8839-29B6-010E92FFDD1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15">
              <a:extLst>
                <a:ext uri="{FF2B5EF4-FFF2-40B4-BE49-F238E27FC236}">
                  <a16:creationId xmlns:a16="http://schemas.microsoft.com/office/drawing/2014/main" id="{06484361-A2B0-D7B5-9DAC-EC59F92284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E3F5877-8598-B63D-93CA-2292249C2F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>
            <a:extLst>
              <a:ext uri="{FF2B5EF4-FFF2-40B4-BE49-F238E27FC236}">
                <a16:creationId xmlns:a16="http://schemas.microsoft.com/office/drawing/2014/main" id="{FFD670C0-4117-289C-0E29-CEA78FA62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5">
            <a:extLst>
              <a:ext uri="{FF2B5EF4-FFF2-40B4-BE49-F238E27FC236}">
                <a16:creationId xmlns:a16="http://schemas.microsoft.com/office/drawing/2014/main" id="{C4F10731-1B64-8C11-6308-601D0BBF70A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53E5621-5FB3-3018-115B-5713411B33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E8B86AD-C614-F065-E8F1-BB5CE4674B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8">
            <a:extLst>
              <a:ext uri="{FF2B5EF4-FFF2-40B4-BE49-F238E27FC236}">
                <a16:creationId xmlns:a16="http://schemas.microsoft.com/office/drawing/2014/main" id="{4C052FFD-F0AB-E854-6011-136ACEDEC36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17BE533-2920-507D-2A79-9179F2CC18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F760FEE-208A-498E-76BF-644F9DBC63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1">
            <a:extLst>
              <a:ext uri="{FF2B5EF4-FFF2-40B4-BE49-F238E27FC236}">
                <a16:creationId xmlns:a16="http://schemas.microsoft.com/office/drawing/2014/main" id="{F5FB8B4E-BC9F-4656-9123-7F67C10765F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2E233D5B-363D-9FD2-5E96-3B3E208907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718EDB1-1246-99FE-F0E9-B28E0EFEA1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4">
            <a:extLst>
              <a:ext uri="{FF2B5EF4-FFF2-40B4-BE49-F238E27FC236}">
                <a16:creationId xmlns:a16="http://schemas.microsoft.com/office/drawing/2014/main" id="{7208C26F-DA84-D872-E89B-E2F8D23C671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15">
              <a:extLst>
                <a:ext uri="{FF2B5EF4-FFF2-40B4-BE49-F238E27FC236}">
                  <a16:creationId xmlns:a16="http://schemas.microsoft.com/office/drawing/2014/main" id="{0051E380-8118-1B2E-EC51-056E207D93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867956B3-2D53-542B-58BC-1AA8D2ECAB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5">
            <a:extLst>
              <a:ext uri="{FF2B5EF4-FFF2-40B4-BE49-F238E27FC236}">
                <a16:creationId xmlns:a16="http://schemas.microsoft.com/office/drawing/2014/main" id="{C09FEB6B-0A65-BAC4-7A49-CA8E1084F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3">
            <a:extLst>
              <a:ext uri="{FF2B5EF4-FFF2-40B4-BE49-F238E27FC236}">
                <a16:creationId xmlns:a16="http://schemas.microsoft.com/office/drawing/2014/main" id="{714AA2AB-61E1-E24C-661F-3DCFF6022CA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12006927-CA32-F208-6DF7-8DB612E810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FD8503C1-6FD3-01E2-9AFB-DEE6B9088D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6">
            <a:extLst>
              <a:ext uri="{FF2B5EF4-FFF2-40B4-BE49-F238E27FC236}">
                <a16:creationId xmlns:a16="http://schemas.microsoft.com/office/drawing/2014/main" id="{A0EEB634-3DEC-6487-C2C2-5D15D146B84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6C5D9592-7985-C76F-E762-2E9B1955DF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A4067B7E-C18E-54C2-B2E6-E8FD4DE447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9">
            <a:extLst>
              <a:ext uri="{FF2B5EF4-FFF2-40B4-BE49-F238E27FC236}">
                <a16:creationId xmlns:a16="http://schemas.microsoft.com/office/drawing/2014/main" id="{4A1E4612-31F2-0E77-18D3-DA3FEB5D8FA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6A8BA82E-0E54-CFF4-EDD5-AC2134DFA4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7A680CD8-3CEF-3E2A-DAAA-61D086DA19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2">
            <a:extLst>
              <a:ext uri="{FF2B5EF4-FFF2-40B4-BE49-F238E27FC236}">
                <a16:creationId xmlns:a16="http://schemas.microsoft.com/office/drawing/2014/main" id="{C7D6E3F0-598B-42F4-E6DA-B12A1CA4BC1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13">
              <a:extLst>
                <a:ext uri="{FF2B5EF4-FFF2-40B4-BE49-F238E27FC236}">
                  <a16:creationId xmlns:a16="http://schemas.microsoft.com/office/drawing/2014/main" id="{1937B557-69B0-F422-C0C8-1BF0033FFA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D5BE9632-0009-E2FD-3309-0051FE9AF5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5">
            <a:extLst>
              <a:ext uri="{FF2B5EF4-FFF2-40B4-BE49-F238E27FC236}">
                <a16:creationId xmlns:a16="http://schemas.microsoft.com/office/drawing/2014/main" id="{AC418F46-F28A-8760-DA77-C1DD5EC5C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3">
            <a:extLst>
              <a:ext uri="{FF2B5EF4-FFF2-40B4-BE49-F238E27FC236}">
                <a16:creationId xmlns:a16="http://schemas.microsoft.com/office/drawing/2014/main" id="{06836241-5272-EF42-87CC-BD28710334D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35632BE0-6607-4442-73CF-E1A4B22B56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EC267DC1-D1BF-8341-9E86-B720808F89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6">
            <a:extLst>
              <a:ext uri="{FF2B5EF4-FFF2-40B4-BE49-F238E27FC236}">
                <a16:creationId xmlns:a16="http://schemas.microsoft.com/office/drawing/2014/main" id="{2C30CC3A-36F6-40EE-7078-201BF0986BF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D3D45BD1-4575-A306-A756-9239201A4F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B060D0A3-09C3-2E84-6462-59084B66A9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9">
            <a:extLst>
              <a:ext uri="{FF2B5EF4-FFF2-40B4-BE49-F238E27FC236}">
                <a16:creationId xmlns:a16="http://schemas.microsoft.com/office/drawing/2014/main" id="{A2B21AEA-8868-5B92-EF26-D8C36C25758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1600963A-6DDB-BF7E-2433-BE9D8BE564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F21E9B12-1A85-87C7-773C-19D954CE94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12">
            <a:extLst>
              <a:ext uri="{FF2B5EF4-FFF2-40B4-BE49-F238E27FC236}">
                <a16:creationId xmlns:a16="http://schemas.microsoft.com/office/drawing/2014/main" id="{E4A43C56-6839-F4AF-1846-6DC459A0A0B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13">
              <a:extLst>
                <a:ext uri="{FF2B5EF4-FFF2-40B4-BE49-F238E27FC236}">
                  <a16:creationId xmlns:a16="http://schemas.microsoft.com/office/drawing/2014/main" id="{DD0AC357-9713-BEE6-BFBC-00CD872EEE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DFFD46E6-D1F7-3A0E-EE56-9479C90099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7">
            <a:extLst>
              <a:ext uri="{FF2B5EF4-FFF2-40B4-BE49-F238E27FC236}">
                <a16:creationId xmlns:a16="http://schemas.microsoft.com/office/drawing/2014/main" id="{C7F63E96-836E-7905-992E-A7A4F8829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2A24CE11-9DC9-30EB-4D73-3C17001175D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3FCC2FC-D396-651F-1359-899A4AB641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2978EBC-25EF-F1B1-12F2-0DB9C63B40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D13805F8-18A8-D419-20E0-024049E133D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40D60B1-2F9C-4515-0221-C364AC9FE9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D308780-1483-40B6-AA9D-78C0CB6262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4A71BA81-6DBE-7DDE-1B0F-8DFBAEDC25F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8D58D29-E19C-2432-0ABE-4731302604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02C55E1-BEB5-908F-90E3-35C0E3CDC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AD908869-81BB-3C3A-15C8-8B7A481DE83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47C76E1A-2EC8-939B-769C-DDE5C990DD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15D1A9EC-C87E-E968-5A00-0E2DA4EEEC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7">
            <a:extLst>
              <a:ext uri="{FF2B5EF4-FFF2-40B4-BE49-F238E27FC236}">
                <a16:creationId xmlns:a16="http://schemas.microsoft.com/office/drawing/2014/main" id="{F26AE8EF-2711-55BA-28AD-A32DC3EA8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01438A41-2952-76F1-4CE4-DE4B3B841EB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786042B-305A-0CB2-5EFE-9C2F68FFD4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B1C5EEE-B6B1-DD8D-5B23-1C5B8C2A86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973C0398-D219-235B-2802-BA3C1D1F606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9C3F3BD-2C5D-40FC-972D-7EE389F19A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2495C87-BFF2-949C-5E70-DAB7F08E7D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9B603EC-FFEE-175B-58E3-D6FD8BDC4E4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58535FC7-C6ED-1D6B-E1CD-1913DFA4FC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1FBBF2C-8B56-3166-2BA1-98E0E644CB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6D070728-FEAC-1548-E9A8-A973F117282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30B8D0FE-7656-4F36-3881-B16773E8DF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C506284-38EF-D900-78D5-A961E00687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7">
            <a:extLst>
              <a:ext uri="{FF2B5EF4-FFF2-40B4-BE49-F238E27FC236}">
                <a16:creationId xmlns:a16="http://schemas.microsoft.com/office/drawing/2014/main" id="{D273B4BB-C2C0-E872-68D2-5E7F8316C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BC790BA-0454-C5BB-EF71-BE56C9E3074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4793616-D7E9-DDD8-5ADA-4E77A6272E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518227C-B7C3-9B75-3835-03BE207EEE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4B596E37-6392-044E-7879-275F8E4FE37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F3FF082-9715-7DA2-EA81-4F4C6A2C5A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6D4F2D51-8F62-D062-5AC5-7463CF8F20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1B82A47B-691E-DF23-F5E9-B24712E32F7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4FD2407D-DAB7-DAE6-0693-880F4A92FA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59A1756-75C2-B23F-48A7-348EBDAE22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34B277A2-9FAF-646A-BA32-D6384D28531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342272CF-4722-479F-877F-F7AB075AEF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93882CB-EEA5-4A0A-4E7C-C893840B93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>
            <a:extLst>
              <a:ext uri="{FF2B5EF4-FFF2-40B4-BE49-F238E27FC236}">
                <a16:creationId xmlns:a16="http://schemas.microsoft.com/office/drawing/2014/main" id="{CCC16C90-B6A4-3887-6C76-1D85AF09F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73F341BE-1FC9-A5E2-570D-35CA1A41B24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19D835F-720D-128C-D388-7C82028931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B6C336F-EEDB-DD41-97E5-ED877A1747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4D8ED77-A18A-2DD3-FB70-38F5477FCA1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555E847-2482-F99C-F6A8-992FC9E1F5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4505711-8649-6D53-B935-5866783260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21A7B62B-2B70-5F22-0FD3-3DB8262BD43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DB749FE3-9DD0-41BE-24E7-AA2E50F1E1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4977909-4E86-35FB-2186-3E867E2EC3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2C52985C-4266-7FE8-77D5-9B285060366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5032FB3E-2BDA-DF47-6332-A4733FD8D3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7E8EE76-BB21-5944-0223-6AF00BAA10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7">
            <a:extLst>
              <a:ext uri="{FF2B5EF4-FFF2-40B4-BE49-F238E27FC236}">
                <a16:creationId xmlns:a16="http://schemas.microsoft.com/office/drawing/2014/main" id="{450CCB76-F061-EE56-42B5-B226B5E88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35B6371-23D8-C31B-FF0B-5EDE9D9C89E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D5F540C-C0A4-2E1C-E792-EB50ABF97D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A58C5DE-5C10-9804-693D-D72801D750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7DB70E30-472D-7C2B-5C9A-FDCCD103DB8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FD6FD3D-3A7A-5D1E-8C0F-4C384620DE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C3767D6-8ABC-104D-C9B3-37D46FF5DD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5CC86B4C-F275-DFD4-7F69-445EB432CA4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CD4F70A4-06F0-A3C6-48D6-57B08851A8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A268392-50F0-32A0-F045-EFEF1B0A9F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0FB20F1F-E168-9AE4-46A4-D1D9D69B75D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66B96F56-7790-418A-39B3-CAA18BDD92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AA941D3-0E9F-B331-3E93-8D963E7DB9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5">
            <a:extLst>
              <a:ext uri="{FF2B5EF4-FFF2-40B4-BE49-F238E27FC236}">
                <a16:creationId xmlns:a16="http://schemas.microsoft.com/office/drawing/2014/main" id="{39961043-C744-9237-6CB9-67E810C38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AF7B6B40-C959-D038-2CC3-237BE3378FD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8C74C6F3-AEC4-B2F5-81FC-A58D857056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E9A2F82B-EECF-F9BF-2871-94754D1A9C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2BD0C320-93F5-512D-7D22-8D9EF7D7DC3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9DB0957-F224-C4D7-B6DF-FA6F3EAA7D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DCD89E7A-343A-C5EF-989F-9AE4133F63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DC4F0F19-5643-8773-BBF6-9C0F8F1C960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CA79374C-7C5C-3D61-71DF-2BA9602319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C8E5B10E-535D-2F74-C65F-4B7E6D5794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2">
            <a:extLst>
              <a:ext uri="{FF2B5EF4-FFF2-40B4-BE49-F238E27FC236}">
                <a16:creationId xmlns:a16="http://schemas.microsoft.com/office/drawing/2014/main" id="{B6ABFCBF-B9B3-0A6D-8D6F-A9BFC73FD6F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3">
              <a:extLst>
                <a:ext uri="{FF2B5EF4-FFF2-40B4-BE49-F238E27FC236}">
                  <a16:creationId xmlns:a16="http://schemas.microsoft.com/office/drawing/2014/main" id="{A8FE1CCE-06BA-318A-00C1-76B9F1206C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4FBE0611-8944-565A-D59E-5969AD4155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5">
            <a:extLst>
              <a:ext uri="{FF2B5EF4-FFF2-40B4-BE49-F238E27FC236}">
                <a16:creationId xmlns:a16="http://schemas.microsoft.com/office/drawing/2014/main" id="{A8B5A791-F15B-CA38-C93E-F37692A34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BCDA8DD2-BE67-5566-3A67-8CBD96CFEF5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A1AB1C35-1015-8B2C-4245-9FE87B9242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FFC8EDF5-B16D-0A86-F373-15ADEC1A02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B23BA16A-0950-00FC-AE75-FBB07CDDE0B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3E3EE130-0663-0E65-0AD3-BF4A9CB425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D0935261-0DA4-1421-BDC0-020A83B6D3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034CD598-2960-7589-BB08-3DB48E83CB5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88A0AD94-A9CB-8A0D-86F4-5C8CDD9F33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F0C5AFBA-819C-9796-0CAD-3525AFC259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A1364772-9E02-0278-77B8-8B6AB827091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7C997D2A-1862-6745-A5AB-9850ED45C2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954B334E-E634-71EB-A6D8-F9556220FC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7">
            <a:extLst>
              <a:ext uri="{FF2B5EF4-FFF2-40B4-BE49-F238E27FC236}">
                <a16:creationId xmlns:a16="http://schemas.microsoft.com/office/drawing/2014/main" id="{F4894986-8936-FC5D-F346-5B99B894D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23F0C83F-177E-ACE0-CC6C-3055107CC2C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3F11911-C4B1-8653-3EE3-CBF8CB74AB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CAF2DFD-09D3-3B18-A2AC-EE1D73E304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CC3BA87E-8316-1C5A-F0EF-C9932C06D87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CA29598-DDCC-8944-A2EC-B84686028F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498A4C0-1B59-A97D-B10F-7C3F92D71F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248C3735-DA2F-8BC2-B104-6AF6F287AFD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9490706-64E2-96F5-2CC7-28AB7EEF26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3D90E4F-85FE-48D5-FB5D-D08FABF2F3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816AA1B6-725F-C95E-093D-07D60E115C5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ADCF04E8-6364-F344-D2B8-C528D68515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FDE9B5FB-94EE-26DB-46CD-32A52AFCA8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35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2008-11-07T17:10:27Z</dcterms:created>
  <dcterms:modified xsi:type="dcterms:W3CDTF">2024-10-09T00:35:39Z</dcterms:modified>
</cp:coreProperties>
</file>