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onktech.net/hp-contact-phone-number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onktech.net/hp-contact-phone-number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09" y="0"/>
            <a:ext cx="895238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0"/>
            <a:ext cx="4114800" cy="12095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2667000" y="5334000"/>
            <a:ext cx="5562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HP Printer Phone Number 1-806-576-2614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524000"/>
            <a:ext cx="3971429" cy="12095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90600" y="4724400"/>
            <a:ext cx="7239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rId4"/>
              </a:rPr>
              <a:t>HP Printer Contact Number 1-806-576-2614</a:t>
            </a:r>
            <a:endParaRPr 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10</Words>
  <Application>Microsoft Office PowerPoint</Application>
  <PresentationFormat>On-screen Show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Dayshift</dc:creator>
  <cp:lastModifiedBy>Dayshift</cp:lastModifiedBy>
  <cp:revision>6</cp:revision>
  <dcterms:created xsi:type="dcterms:W3CDTF">2006-08-16T00:00:00Z</dcterms:created>
  <dcterms:modified xsi:type="dcterms:W3CDTF">2016-04-04T10:42:13Z</dcterms:modified>
</cp:coreProperties>
</file>