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60" r:id="rId3"/>
    <p:sldId id="361" r:id="rId4"/>
    <p:sldId id="362" r:id="rId5"/>
    <p:sldId id="363" r:id="rId6"/>
    <p:sldId id="364" r:id="rId7"/>
    <p:sldId id="365" r:id="rId8"/>
    <p:sldId id="366" r:id="rId9"/>
    <p:sldId id="367" r:id="rId10"/>
    <p:sldId id="368" r:id="rId11"/>
    <p:sldId id="369" r:id="rId12"/>
    <p:sldId id="370" r:id="rId13"/>
    <p:sldId id="371" r:id="rId14"/>
    <p:sldId id="3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928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762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755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220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803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038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176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12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292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038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4400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336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14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장로인 나는 택하심을 받은 부녀와 그의 자녀들에게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편지하노니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참으로 사랑하는 자요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진리를 아는 모든 자도 그리하는 것은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이 교훈을 가지지 않고 너희에게 나아가거든 그를 집에 들이지도 말고 인사도 하지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인사하는 자는 그 악한 일에 참여하는 자임이라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쓸 것이 많으나 종이와 먹으로 쓰기를 원하지 아니하고 오히려 너희에게 가서 대면하여 말하려 하니 이는 너희 기쁨을 충만하게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택하심을 받은 네 자매의 자녀들이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문안하느니라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안에 거하여 영원히 우리와 함께 할 진리로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말미암음이로다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은혜와 긍휼과 평강이 하나님 아버지와 아버지의 아들 예수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그리스도께로부터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진리와 사랑 가운데서 우리와 함께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너의 자녀들 중에 우리가 아버지께 받은 계명대로 진리를 행하는 자를 내가 보니 심히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부녀여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서로 사랑하자 이는 새 계명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쓰는 것이 아니요 처음부터 우리가 가진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사랑은 이것이니 우리가 그 계명을 따라 행하는 것이요 계명은 이것이니 너희가 처음부터 들은 바와 같이 그 가운데서 행하라 하심이라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미혹하는 자가 세상에 많이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나왔나니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예수 그리스도께서 육체로 오심을 부인하는 자라 이런 자가 미혹하는 자요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적그리스도니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스스로 삼가 우리가 일한 것을 잃지 말고 오직 온전한 상을 받으라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지나쳐 그리스도의 교훈 안에 거하지 아니하는 자는 다 하나님을 모시지 못하되 교훈 안에 거하는 그 사람은 아버지와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모시느니라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236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2024-10-01T11:42:40Z</dcterms:modified>
</cp:coreProperties>
</file>