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B4113-3906-9F03-5305-D6B791B9D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30A123-DC07-4426-B804-976CB200BFF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8094F-36B6-0BC0-AB6A-1C7DE081D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FBEA8-7FFF-9214-CB80-62230DA04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F3B80-E9C3-4336-B6B3-15E3F100C7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51350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3B1F4-B874-A30D-746D-594BA5D8F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7A9DB-EF87-4D86-8F71-2599EC197F0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97B23-D54C-B3DD-3F98-99A0F1BE3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264B7-19BA-9A98-EC03-781138AE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F872C-9B06-4B8C-93DB-ADC1B56CE2A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0639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FE236-5F6D-C14C-1189-BC178A6BF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DF0DE0-DEA2-472F-858E-FFB24DF2250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BCEBF-2030-BB2D-F8F5-54ABB77AA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93CDF-F021-AD98-F43E-88200E4F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1262B-94E2-4AF6-A4F4-CFEBE459BFD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9766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6E95A-15EB-CB6D-9D89-29EB87379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B52683-3C26-4489-8F77-A30998A5F42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092B5-39B9-8F6A-FB44-7F8AE1463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A518E-C84B-1F71-2BC8-292C2ABF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C20B4-8DDD-4B3A-9D30-6C04563EE55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4291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E98B2-45A0-8153-B9BC-BA0A88185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166A50-A577-4ACD-952F-62BB55ECC20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515D92-BB42-E1E7-3870-774E92116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B7DE0-60FC-571A-8BA6-B6FA8FB22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D86582-D8FD-4E1F-B838-4F44CDC87E9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9673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052492-4076-7939-4A90-55D275C9F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17B6C5-6D7B-41D3-9292-DEDBA981765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5ED4E98-6B8E-D5DB-5532-790664388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39DBBA-0E28-B34A-CB0D-B9E5E662F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64612-7F72-4B60-8497-DD768761287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3249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4DACCB8-7058-003D-336F-1A4390E78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532B98-7B01-49E3-859B-D62F9046CB7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C3C6471-20F9-9C42-B575-6CB35E644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56475D1-91D4-7BD0-ABEC-E58C033A3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4B143-E2B3-4C84-A6C3-7073C5D509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4207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0CBC831-AAE3-9112-75C0-6D4FB65D5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15EED9-01F0-4F26-824E-A5B1ABEE024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CBA5A5C-22BB-C1DB-094F-87CFA6CD7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0C658EC-C542-A2A5-7506-BC23451E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3CD1E-CCD5-4130-9306-F8DB25D66F9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8951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76C1D1F-9E49-F5D2-9B5B-ED817B634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FC792-3AF8-40A8-835F-09A461FAB24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1CCD650-EAE9-F05A-AE56-84533A3B9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75724E6-40F9-B260-C8D9-F12DCA7AB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14461-C1F8-4F79-89CD-D1A6C9150BC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139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3BC4AC8-7D5E-FA71-DA6D-2D6E32390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3B0378-B022-49FE-B572-8024ACAAAE7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673CC24-E345-7075-7BEE-843A26F0B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6B4292A-EF38-0189-FEC9-EE95B5844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5A926-B6D0-476E-A31E-F99D2D7D1EB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892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DBDC3DA-B979-37BC-F1A6-84C2010F0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DEB453-00E3-4233-82D7-8B55BE0081F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95F08F8-3164-A1E0-E41A-959B12EAE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C4BDB42-E3C8-3B51-3245-B8C761B0A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201B2-0CDC-49CC-8105-EEBA263C683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5860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3E7DFA4-3A9C-8BC1-08A6-2B882360AA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A650B40-C758-2D9A-6E41-0D9C3BEE61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3C24D-6EA8-F709-9169-A2D538E00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EB2C802-6FEB-4BE2-991B-CDB374ADF12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F5A6F-7B91-088A-083B-70552B399A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4706C-296B-AD65-6A49-4562676433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4C6D970-40BF-4EC1-8237-906F82AFA4CF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A8115130-D092-AEBD-E9F8-410E555D91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25BA952-F313-44C0-8A7C-B766BA8352B7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D208B37-D97B-3C9E-D9F4-981B1FDDA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CD64457-9DE1-8CF7-B91F-FE7E1FEC99C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4156CA1-E723-34FE-AF49-A895E0DA04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4E3945B-2E04-5336-5290-94DC964941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F37C53E-CAA1-BEA4-E125-D72AE35A648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05369C2-A288-70E4-DFDE-35F2ED1930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CF522B5-C529-56B1-EF1B-245A6ACCD8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DB7B9E8-5DEE-A466-43F6-872FA11A7EE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9EF7674-05C8-A1B8-2629-95292DEE92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13E54EE-20BF-B9F4-CCA0-5F309BA341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1AB71701-00C8-E15E-0732-66CA037BD20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33FC45C2-BB74-7718-93EF-3EA05B35FA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C1FAD10-30B8-868C-7228-7612B8967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DBF2A50F-6467-7739-6FC7-76E74632B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3F07CF6-D573-5AA9-EDD1-EDA5E26352E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68C16B7-57F1-9DB9-E607-E9692AA677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EA14E90-476B-982C-13E4-6B72DE88F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14D99947-4F07-4734-5254-C1702834B90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CD27CDD-7A0C-534A-D72E-8985016715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28B50EA-F2B4-DD4E-42A3-D04633C434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FA54B8DD-A1FE-F7E1-9776-01A6AC1B05D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EDCE654-988E-CB66-5A1A-9A9DEBD72D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DE7B90C-7065-84B2-E83A-359D7BCE2B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CF40D459-7857-9CB2-E1C0-FEF2B7F4EDF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D5D72812-D327-F677-7530-F0D2FCEFEE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7333F77-7591-2B4C-F96B-68B9A890DB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6BB51B4B-C0D5-32B3-BAFA-F1EFF3C7D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2EC25B06-FC92-E046-9CE9-EF22D7BD1C2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E845888-7955-1865-BD8B-BF670FBC4B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7C5A93C-3E45-B064-508C-C9072F5A8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6F38AB2-58F1-0F7A-55A7-E7A47254C95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2BC4FD1-E5FD-E070-2943-DE258B39E5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6FF0844-F69B-9945-148A-642502CCB0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C4A43932-362B-D482-38C7-339C6B1B004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B8A6211-4703-6AA6-B44F-D3C962E41D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7D23623-394C-9700-2D5C-57D122803C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C92CF31C-17A8-3186-97C4-864CBF6F382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F8823A65-22ED-0253-91C1-388FB3A9F8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FC1EB70-B5FD-5E3A-E69D-62D63051B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844B23B1-A428-9085-357A-11AFCA219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2156EE67-5741-BCF4-A672-6AC791F45DA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1E4161-3DB0-1B44-FE7F-F8C865DA55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9B720BC-3843-C441-1B0B-A5F08D2DE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69E1361-BEE2-CBCE-5648-EEB7FE69AAC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79C1762-A07D-E54A-10E3-C6184AEEFB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2E279D2-FBC1-5199-628A-CB8D0056AE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27F0107-7D4C-77A9-18AB-4EEA95929CD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A206502-526C-CC20-A33D-81614CFBB1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4BF68F6-22B1-29DD-7852-4934400DEE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0B3E6364-8B3B-AB4A-05E8-70CC4300DEF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0F5C0A16-ACF7-AA33-9713-2C6AA21E56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555389C-7855-21C9-D1BC-104D15AB19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48B6379-6679-BCD8-890F-AA42ED5CE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1E6F5241-1EB4-86AD-77F3-3FB5963AD59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89F6379-768C-4473-FF16-E5E5F64188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A7B4E86-B91F-410E-5C0E-E38DE09BC0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2C800AD7-7A6A-34BB-452D-C072FDC83FC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3F5B644-7D2B-C68A-FAB8-2B9A34750B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1B399A2-C51C-2060-D850-B95AC091A6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23294077-648A-EC56-1846-C2AF29F0985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3086D2D-88A3-8D7A-4742-4572B0A250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1C407E9-9997-15D3-A51E-7AB4E54D66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5008064F-BB22-E1C3-A4F9-E9E0D6227AE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309D8CBF-B2D6-AA54-478A-D9D53D7AB8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AFC4E3A-6511-3E74-D211-E4A66DFD91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365642B-AD62-2B05-957D-544D30AD3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84195A0-0C60-F9B4-C026-A750437C8D1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60D7ADF-5EAF-A4F7-2D9A-33A06D4EB0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805E917-B5BC-C4F6-CC4E-AB2FE1250C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EA26ABE-8858-C9EB-5C09-1FCDA17FB48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5D257EC-C3C0-9C6F-C090-F5AB2DF9E3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7846815-9016-8E35-3821-F7FDC75DD9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E96640C-2A85-534E-448A-962BD3AEBE4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CBE3991-5204-0E76-A8AC-33C5A172B7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80F7AE9-7646-DDC8-0BDF-F3A86415E1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F2492ED5-8AA0-C54E-B804-8015DABC922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2E2D6E07-789C-56BD-BF3F-3223C2431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9B6D398-C3EE-09DE-BBA2-734636329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7">
            <a:extLst>
              <a:ext uri="{FF2B5EF4-FFF2-40B4-BE49-F238E27FC236}">
                <a16:creationId xmlns:a16="http://schemas.microsoft.com/office/drawing/2014/main" id="{C48ADAA0-73A5-49C5-54CA-41457FCD9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622043B7-CF1C-D626-0AE3-1B174B76C97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F4A3236-95AD-7A0E-1EC6-A2FA993840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9AB7BFC-3E6D-13A9-21C6-61DB75805C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F4D9493E-8D7C-FF58-E9CB-D66AD8A7BAA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52945BD-C744-DB1F-5FF5-6CF786727E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1834375-2071-D2E3-FEF2-11D59F8418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26E8AFF9-4F73-FB39-EB33-530D90F7D89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FE0D19F-FDC0-4EAA-DDF5-A7C3AD4EDF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94F29BD-BDA7-6437-1221-2FCA87949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90D6545F-842C-8B7B-C01C-957102E6803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BB9B75D8-EA15-A8D9-D29B-07C26204A3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70239F3-F639-D000-E3CA-C46E907657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B57C69C9-16F0-C475-9F3A-186B1277A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E6F45BEE-3CB9-B741-5777-FFE4E388092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7EAC30B-30E3-84BE-E127-35C0AAEBEA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1780D68-C721-F5EC-F217-95DF15CFA4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2964D4B8-AC70-A0AB-9974-5F55241343B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F9B9ED9-CC10-18CD-A7D3-130F2FDCDA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C919717-5183-CD8C-3AE4-AE8D86909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E135DB4E-94B1-B81F-6FA5-2D0E72422CF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19261FE-C5EA-1A22-B473-E803CA5FE3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87CD09-F988-1729-3A32-FC80185FF1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5E8077DC-83FF-DCCD-541C-A55A0208240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3C3F6D8B-ACF1-8255-10E4-26BF2C2A8B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96404B3-997A-1481-7CA1-A1B6D04AD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2009-02-03T14:54:08Z</dcterms:created>
  <dcterms:modified xsi:type="dcterms:W3CDTF">2024-10-17T06:42:42Z</dcterms:modified>
</cp:coreProperties>
</file>