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0DE1927-B42F-4AE8-813A-C55189BD9A9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1F7BB3E-C846-4FEC-AD26-8788BAD4B9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Unit 1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 BERKLEY" pitchFamily="2" charset="0"/>
              </a:rPr>
              <a:t>Work Book</a:t>
            </a:r>
            <a:endParaRPr lang="en-US" sz="7200" dirty="0">
              <a:solidFill>
                <a:srgbClr val="FF0000"/>
              </a:solidFill>
              <a:latin typeface="AR BERKL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21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mfaisal\Documents\Bluetooth\Share\unit 1 - S.G.6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09800" y="1676400"/>
            <a:ext cx="26292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asn’t able to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24200" y="2108895"/>
            <a:ext cx="22733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 able to 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70" y="2339727"/>
            <a:ext cx="28654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870" y="2766219"/>
            <a:ext cx="28654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452284" y="4191000"/>
            <a:ext cx="272863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ill be able to 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410200"/>
            <a:ext cx="296227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17583" y="3223746"/>
            <a:ext cx="25010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as able to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61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mfaisal\Documents\Bluetooth\Share\unit 1 - S.G.6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370609"/>
            <a:ext cx="8534400" cy="615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91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mfaisal\Documents\Bluetooth\Share\unit 1 - S.G.6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80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mfaisal\Documents\Bluetooth\Share\unit 1 - S.G.6_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21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mfaisal\Documents\Bluetooth\Share\unit 1 - S.G.6_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93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09600"/>
            <a:ext cx="7848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154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mfaisal\Documents\Bluetooth\Share\unit 1 - S.G.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4287"/>
            <a:ext cx="85344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97500" y="2451675"/>
            <a:ext cx="9925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pot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7564" y="2514600"/>
            <a:ext cx="12586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pliers</a:t>
            </a:r>
            <a:endParaRPr lang="en-US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3657600"/>
            <a:ext cx="274626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r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ocking chair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34864" y="4724400"/>
            <a:ext cx="23920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/>
                <a:solidFill>
                  <a:schemeClr val="accent3"/>
                </a:solidFill>
                <a:latin typeface="Comic Sans MS" pitchFamily="66" charset="0"/>
              </a:rPr>
              <a:t>t</a:t>
            </a:r>
            <a:r>
              <a:rPr lang="en-US" sz="3200" b="1" cap="none" spc="0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eddy bear</a:t>
            </a:r>
            <a:endParaRPr lang="en-US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7564" y="5715000"/>
            <a:ext cx="17139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hammer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10200" y="1371600"/>
            <a:ext cx="8354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fan</a:t>
            </a:r>
            <a:endParaRPr lang="en-US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1300" y="1524000"/>
            <a:ext cx="16433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t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ea pot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96886" y="3573620"/>
            <a:ext cx="8931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saw</a:t>
            </a:r>
            <a:endParaRPr lang="en-US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87053" y="4584412"/>
            <a:ext cx="22060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f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rying pan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0200" y="5715000"/>
            <a:ext cx="24833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screwdriver</a:t>
            </a:r>
            <a:endParaRPr lang="en-US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048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mfaisal\Documents\Bluetooth\Share\unit 1 - S.G.6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6106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83830" y="2743200"/>
            <a:ext cx="2252541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eapot</a:t>
            </a:r>
          </a:p>
          <a:p>
            <a:pPr algn="ctr"/>
            <a:endParaRPr lang="en-US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rying pan</a:t>
            </a:r>
          </a:p>
          <a:p>
            <a:pPr algn="ctr"/>
            <a:endParaRPr lang="en-US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pot</a:t>
            </a:r>
            <a:endParaRPr lang="en-US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9980" y="2743200"/>
            <a:ext cx="2581155" cy="31085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/>
                <a:solidFill>
                  <a:schemeClr val="accent3"/>
                </a:solidFill>
              </a:rPr>
              <a:t>p</a:t>
            </a:r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liers</a:t>
            </a:r>
          </a:p>
          <a:p>
            <a:pPr algn="ctr"/>
            <a:endParaRPr lang="en-US" sz="2800" b="1" dirty="0">
              <a:ln/>
              <a:solidFill>
                <a:schemeClr val="accent3"/>
              </a:solidFill>
            </a:endParaRPr>
          </a:p>
          <a:p>
            <a:pPr algn="ctr"/>
            <a:r>
              <a:rPr lang="en-US" sz="2800" b="1" dirty="0">
                <a:ln/>
                <a:solidFill>
                  <a:schemeClr val="accent3"/>
                </a:solidFill>
              </a:rPr>
              <a:t>h</a:t>
            </a:r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ammer</a:t>
            </a:r>
          </a:p>
          <a:p>
            <a:pPr algn="ctr"/>
            <a:endParaRPr lang="en-US" sz="2800" b="1" dirty="0">
              <a:ln/>
              <a:solidFill>
                <a:schemeClr val="accent3"/>
              </a:solidFill>
            </a:endParaRPr>
          </a:p>
          <a:p>
            <a:pPr algn="ctr"/>
            <a:r>
              <a:rPr lang="en-US" sz="2800" b="1" dirty="0">
                <a:ln/>
                <a:solidFill>
                  <a:schemeClr val="accent3"/>
                </a:solidFill>
              </a:rPr>
              <a:t>s</a:t>
            </a:r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aw</a:t>
            </a:r>
          </a:p>
          <a:p>
            <a:pPr algn="ctr"/>
            <a:endParaRPr lang="en-US" sz="2800" b="1" dirty="0">
              <a:ln/>
              <a:solidFill>
                <a:schemeClr val="accent3"/>
              </a:solidFill>
            </a:endParaRPr>
          </a:p>
          <a:p>
            <a:pPr algn="ctr"/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screwdriver</a:t>
            </a:r>
            <a:endParaRPr lang="en-U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26327" y="2897088"/>
            <a:ext cx="244650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ocking chair</a:t>
            </a:r>
          </a:p>
          <a:p>
            <a:pPr algn="ctr"/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eddy bear</a:t>
            </a:r>
          </a:p>
          <a:p>
            <a:pPr algn="ctr"/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fan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123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mfaisal\Documents\Bluetooth\Share\unit 1 - S.G.6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85344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3221178" y="4987636"/>
            <a:ext cx="294409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1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mfaisal\Documents\Bluetooth\Share\unit 1 - S.G.6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5750"/>
            <a:ext cx="85344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24400"/>
            <a:ext cx="34131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86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mfaisal\Documents\Bluetooth\Share\unit 1 - S.G.6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84582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334000"/>
            <a:ext cx="34131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10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mfaisal\Documents\Bluetooth\Share\unit 1 - S.G.6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724400"/>
            <a:ext cx="34131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69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mfaisal\Documents\Bluetooth\Share\unit 1 - S.G.6_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1" y="381000"/>
            <a:ext cx="85344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832245" y="1676400"/>
            <a:ext cx="16642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hasn’t</a:t>
            </a:r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37429" y="2225020"/>
            <a:ext cx="16514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Are they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39270" y="2747665"/>
            <a:ext cx="22477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weren’t you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64363" y="3248967"/>
            <a:ext cx="191911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didn’t you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04377" y="3836095"/>
            <a:ext cx="134844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you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59436" y="4327625"/>
            <a:ext cx="19559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don’t you 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91563" y="4876800"/>
            <a:ext cx="17908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have you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52599" y="5653732"/>
            <a:ext cx="177003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can’t you</a:t>
            </a:r>
            <a:endParaRPr lang="en-US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88895" y="1927542"/>
            <a:ext cx="19736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Yes, it has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36185" y="2525067"/>
            <a:ext cx="31999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No, they are not. 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93099" y="3005435"/>
            <a:ext cx="208903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Yes, I was.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11888" y="3583631"/>
            <a:ext cx="19351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Yes, I did.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93099" y="4045297"/>
            <a:ext cx="21467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No, I don’t.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88895" y="4558457"/>
            <a:ext cx="18261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Yes, I do.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52599" y="5192067"/>
            <a:ext cx="25506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No, I haven’t.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680452" y="5914429"/>
            <a:ext cx="11753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can.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92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mfaisal\Documents\Bluetooth\Share\unit 1 - S.G.6_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06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152</TotalTime>
  <Words>99</Words>
  <Application>Microsoft Office PowerPoint</Application>
  <PresentationFormat>On-screen Show (4:3)</PresentationFormat>
  <Paragraphs>49</Paragraphs>
  <Slides>15</Slides>
  <Notes>0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Aspect</vt:lpstr>
      <vt:lpstr>Unit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</dc:title>
  <dc:creator>om faisal rihan</dc:creator>
  <cp:lastModifiedBy>om faisal rihan</cp:lastModifiedBy>
  <cp:revision>11</cp:revision>
  <dcterms:created xsi:type="dcterms:W3CDTF">2015-01-18T11:03:58Z</dcterms:created>
  <dcterms:modified xsi:type="dcterms:W3CDTF">2015-02-10T05:46:25Z</dcterms:modified>
</cp:coreProperties>
</file>