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다음은 아모스의 아들 이사야가 바빌론을 두고 받은 엄한 경고의 예언이다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하늘의 별들과 그 성좌들이 빛을 내지 못하며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해가 떠도 어둡고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달 또한 그 빛을 비치지 못할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280411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13:11.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세상의 악과 흉악한 자들의 악행을 벌하겠다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교만한 자들의 오만을 꺾어 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포학한 자들의 거만을 낮추어 놓겠다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773373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사람들의 수를 순금보다 희귀하게 만들고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오빌의 금보다도 드물게 만들겠다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649828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하늘이 진동하고 땅이 흔들리게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만군의 주님께서 진노하시는 날에 그 분노가 맹렬히 불타는 날에 이 일이 이루어질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800994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바빌론에 사는 외국 사람들은 마치 쫓기는 노루와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모으는 이 없는 양 떼와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각기 제 민족에게로 돌아가고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 나라로 도망 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831684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눈에 띄는 자마다 모두 창에 찔리고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잡히는 자마다 모두 칼에 쓰러질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726364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어린 아이들은 그들이 보는 데서 메어쳐져 갈기갈기 찢어지고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집은 약탈을 당하며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아내는 강제로 추행을 당할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5455768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13:17.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메대 사람들을 불러다가 바빌론을 공격하게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메대 군인들은 은 따위에는 관심도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금 같은 것도 좋아하지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6012024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활로 젊은이들을 쏘아 갈기갈기 찢어 죽이며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갓난아기를 가엾게 여기지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아이들을 불쌍히 여기지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656423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나라들 가운데서 가장 찬란한 바빌론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바빌로니아 사람의 영예요 자랑거리인 바빌론은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멸망시키실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마치 소돔과 고모라처럼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89629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벌거숭이가 된 산 위에 공격 신호 깃발을 세우고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소리를 높여서 용사들을 소집하여라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바빌론의 존귀한 자들이 사는 문들로 그 용사들이 쳐들어가도록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손을 들어 공격 신호를 보내라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229196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곳에는 영원토록 사람이 살지 못하며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오고오는 세대에도 사는 사람이 없을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떠돌아다니는 아랍 사람도 거기에는 장막을 치지 않으며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목자들도 거기에서는 양 떼에게 풀을 뜯기지 않을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6185995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거기에는 다만 들짐승들이나 뒹굴며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사람이 살던 집에는 부르짖는 짐승들이 가득하며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타조들이 거기에 깃들이며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산양들이 그 폐허에서 뛰어 놀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5729196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화려하던 궁전에서는 승냥이가 울부짖고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화려하던 신전에서는 늑대가 울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때가 다가오고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날은 절대로 연기되지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545634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이미 내가 거룩히 구별한 사람들에게 명령을 내렸고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분노를 원수들에게 쏟아 놓으려고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사기가 충천한 나의 용사들을 불렀다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332384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 소리를 들어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산 위에서 웅성거리는 소리다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 소리를 들어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무리가 떠드는 소리다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 소리를 들어 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나라들이 소리 치고 나라들이 모여서 떠드는 소리다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만군의 주님께서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공격을 앞두고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군대를 검열하실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426598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군대가 먼 나라에서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 끝 저 너머에서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주님과 함께 그 진노의 무기로 온 땅을 멸하려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442160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슬피 울어라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오실 날이 가깝다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전능하신 분께서 오시는 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파멸의 날이 곧 이른다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519103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날이 가까이 올수록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사람들의 손이 축 늘어지고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간담이 녹을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356948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공포에 사로잡히고 괴로워하고 아파하는 것이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해산하는 여인이 몸부림 치듯 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놀라 서로 쳐다보며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공포에 질릴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322299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날이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무자비한 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진노와 맹렬한 분노의 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땅을 황폐하게 하고 그 땅에서 죄인들을 멸절시키는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날이 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774772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613</Words>
  <Application>Microsoft Office PowerPoint</Application>
  <PresentationFormat>화면 슬라이드 쇼(16:9)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22</vt:i4>
      </vt:variant>
    </vt:vector>
  </HeadingPairs>
  <TitlesOfParts>
    <vt:vector size="27" baseType="lpstr">
      <vt:lpstr>나눔스퀘어 ExtraBold</vt:lpstr>
      <vt:lpstr>Aptos</vt:lpstr>
      <vt:lpstr>Aptos Display</vt:lpstr>
      <vt:lpstr>Arial</vt:lpstr>
      <vt:lpstr>Office 테마</vt:lpstr>
      <vt:lpstr>사 13:1. 다음은 아모스의 아들 이사야가 바빌론을 두고 받은 엄한 경고의 예언이다.</vt:lpstr>
      <vt:lpstr>사 13:2. "너희는 벌거숭이가 된 산 위에 공격 신호 깃발을 세우고, 소리를 높여서 용사들을 소집하여라. 바빌론의 존귀한 자들이 사는 문들로 그 용사들이 쳐들어가도록, 손을 들어 공격 신호를 보내라.</vt:lpstr>
      <vt:lpstr>사 13:3. 나는 이미 내가 거룩히 구별한 사람들에게 명령을 내렸고, 나의 분노를 원수들에게 쏟아 놓으려고, 사기가 충천한 나의 용사들을 불렀다."</vt:lpstr>
      <vt:lpstr>사 13:4. 저 소리를 들어 보아라. 산 위에서 웅성거리는 소리다. 저 소리를 들어 보아라. 무리가 떠드는 소리다. 저 소리를 들어 보아라. 나라들이 소리 치고 나라들이 모여서 떠드는 소리다. 만군의 주님께서, 공격을 앞두고, 군대를 검열하실 것이다.</vt:lpstr>
      <vt:lpstr>사 13:5. 주님의 군대가 먼 나라에서 온다. 하늘 끝 저 너머에서 온다. 그들이 주님과 함께 그 진노의 무기로 온 땅을 멸하려 온다.</vt:lpstr>
      <vt:lpstr>사 13:6. 슬피 울어라! 주님께서 오실 날이 가깝다. 전능하신 분께서 오시는 날, 파멸의 날이 곧 이른다.</vt:lpstr>
      <vt:lpstr>사 13:7. 날이 가까이 올수록, 사람들의 손이 축 늘어지고, 간담이 녹을 것이다.</vt:lpstr>
      <vt:lpstr>사 13:8. 그들이 공포에 사로잡히고 괴로워하고 아파하는 것이, 해산하는 여인이 몸부림 치듯 할 것이다. 그들은 놀라 서로 쳐다보며, 공포에 질릴 것이다.</vt:lpstr>
      <vt:lpstr>사 13:9. 주님의 날이 온다. 무자비한 날, 진노와 맹렬한 분노의 날, 땅을 황폐하게 하고 그 땅에서 죄인들을 멸절시키는, 주님의 날이 온다.</vt:lpstr>
      <vt:lpstr>사 13:10. 하늘의 별들과 그 성좌들이 빛을 내지 못하며, 해가 떠도 어둡고, 달 또한 그 빛을 비치지 못할 것이다.</vt:lpstr>
      <vt:lpstr>사 13:11. "내가 세상의 악과 흉악한 자들의 악행을 벌하겠다. 교만한 자들의 오만을 꺾어 놓고, 포학한 자들의 거만을 낮추어 놓겠다.</vt:lpstr>
      <vt:lpstr>사 13:12. 내가 사람들의 수를 순금보다 희귀하게 만들고, 오빌의 금보다도 드물게 만들겠다.</vt:lpstr>
      <vt:lpstr>사 13:13. 하늘이 진동하고 땅이 흔들리게 하겠다." 만군의 주님께서 진노하시는 날에 그 분노가 맹렬히 불타는 날에 이 일이 이루어질 것이다.</vt:lpstr>
      <vt:lpstr>사 13:14. 바빌론에 사는 외국 사람들은 마치 쫓기는 노루와 같이, 모으는 이 없는 양 떼와 같이, 각기 제 민족에게로 돌아가고, 제 나라로 도망 칠 것이다.</vt:lpstr>
      <vt:lpstr>사 13:15. 그러나 눈에 띄는 자마다 모두 창에 찔리고, 잡히는 자마다 모두 칼에 쓰러질 것이다.</vt:lpstr>
      <vt:lpstr>사 13:16. 그들의 어린 아이들은 그들이 보는 데서 메어쳐져 갈기갈기 찢어지고, 그들의 집은 약탈을 당하며, 그들의 아내는 강제로 추행을 당할 것이다.</vt:lpstr>
      <vt:lpstr>사 13:17. "내가 메대 사람들을 불러다가 바빌론을 공격하게 하겠다. 메대 군인들은 은 따위에는 관심도 없고, 금 같은 것도 좋아하지 않는다.</vt:lpstr>
      <vt:lpstr>사 13:18. 그들은 활로 젊은이들을 쏘아 갈기갈기 찢어 죽이며, 갓난아기를 가엾게 여기지 않고, 아이들을 불쌍히 여기지 않는다."</vt:lpstr>
      <vt:lpstr>사 13:19. 나라들 가운데서 가장 찬란한 바빌론, 바빌로니아 사람의 영예요 자랑거리인 바빌론은, 하나님께서 멸망시키실 때에, 마치 소돔과 고모라처럼 될 것이다.</vt:lpstr>
      <vt:lpstr>사 13:20. 그 곳에는 영원토록 사람이 살지 못하며, 오고오는 세대에도 사는 사람이 없을 것이다. 떠돌아다니는 아랍 사람도 거기에는 장막을 치지 않으며, 목자들도 거기에서는 양 떼에게 풀을 뜯기지 않을 것이다.</vt:lpstr>
      <vt:lpstr>사 13:21. 거기에는 다만 들짐승들이나 뒹굴며, 사람이 살던 집에는 부르짖는 짐승들이 가득하며, 타조들이 거기에 깃들이며, 산양들이 그 폐허에서 뛰어 놀 것이다.</vt:lpstr>
      <vt:lpstr>사 13:22. 화려하던 궁전에서는 승냥이가 울부짖고, 화려하던 신전에서는 늑대가 울 것이다. 그 때가 다가오고 있다. 그 날은 절대로 연기되지 않는다.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2024-10-24T04:07:11Z</dcterms:modified>
</cp:coreProperties>
</file>

<file path=docProps/thumbnail.jpeg>
</file>