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115D02-246A-122A-55D2-F782331567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8E3D80-EAD5-4C40-BF6C-B38133C3669E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22F28B-E846-2C68-6E18-326ADFBF1D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DC956D-460D-3392-499D-AE867FA9E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CEECDF-67D6-4DBD-82EC-3FFD37F5033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94506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F4A4D3-E1DB-F7F9-7C70-04CC28A03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FE02F3C-A811-4E5D-B971-D8525DEA5FA1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93881C-18E7-C16B-8B4C-DB47C5C59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D60E54-B29E-6110-566F-53C1259B3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FFA424-31BE-49F1-8AD0-7E8D4134DD6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42703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E6FFA1-6D0D-A845-156F-D8F35DB6AC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560B29-2112-4BF8-87D0-69C5EDF1C519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E41EF-D0FD-5F59-E70C-7051B3E48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29745C-8A04-87D4-7D5C-2E8E55706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7411CA-AC9B-4409-B64D-7A9110078F5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91964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B9F673-28E1-2FE3-F13A-81FD41D59F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9ECFF0-7CE6-45D8-B001-AC65E9651958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7A1EEF-6630-CFF8-82D9-96E60A653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4A7217-89B5-32B7-63A4-2BF57AFC9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A700A8-E758-4EEC-B58A-74A65B5C5C7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56128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9CF115-D40F-4CAA-4AC1-D191280F9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4343ABD-8E1C-4DAD-BDBE-ADD558FE060B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E73715-86A7-302C-780E-B4C48DEF8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C06010-14F3-DB98-09C7-7C98C7160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7AB70A-A60C-46AB-9325-1E762B48570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02321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8677510-1AD1-10FD-89F2-FB840934B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B58B0C-76A4-42A4-8A60-E4E110382F78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114AC35-BFDC-B9A7-08C9-AD496A32F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F2E467B-6F22-CE5F-092B-9F42FD444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2D2270-5A9E-4079-90D1-71012C855C3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72460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001E57AA-E388-EBCF-9628-C6295BFB24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AD4FF31-931E-4373-B510-02517CDBB9B7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ECD5FAB6-C7DF-F0C0-B554-F5E6535410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2EC902A-0B24-C826-1AB1-96E32B3EA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7B03A0-C49F-4EBE-ABC1-7D66DDADAC7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78521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F0AFB74D-3E7F-4D33-037A-F463527268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949150F-B8A5-4509-B433-9F9C187A4510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873686F4-7191-631B-53E7-2702A8CA8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F6DE39A-86C1-1FDE-1D35-9E1D80828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C4A6D6-6DB4-4C64-A670-7C66A38C8ED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90600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B17B7B13-B20E-9AE4-B99F-FE866C711D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9F422C-AD56-4058-9DE1-F8C858B5A500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C844848E-C831-11E5-9FFB-40A2D4548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26484969-5764-5494-5225-EAEE2B89F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ED5951-21F1-4C66-AE6C-491B3B5E81F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39461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40482F9-2A98-6A36-F30D-465CDEBD79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7B0DA52-6B31-45C4-9891-3295F4FDE174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2CCEECB-316C-66B9-9698-175BA91B2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989F796-2F03-A20F-F0E6-13B90D2DD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1FB256-B44E-414A-BF43-8C40D26379B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0613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924CCFB-D15A-C023-7226-6601773213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82BE74-B7AB-4092-B8F4-194C5F3FB662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6048100-22A2-E5AD-D77D-0869EA63FF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3D4A728-6D60-F6E7-BBD0-19121696C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4F9164-2582-43C1-9225-0E670D3C171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4291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1F4E7C69-4C33-BD32-97D9-EACBFB6A7AC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C7FF1164-C922-3B70-9A51-2CC03490B6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4EAAED-6AEC-6430-A472-9ECE3D3D9E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D44A2FB7-84F9-4E90-8D30-01E238127E42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71B882-B22C-827E-8570-5FEA7BBF37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A496FC-E66F-82E5-E01C-E05F743166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4EDDD345-E025-4EC1-89C8-CBA5BCEFA93B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02834D4E-0AAD-40E4-8636-B75A2274FBB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511F9768-F4E3-45A9-91CD-C24A06017DD1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4">
            <a:extLst>
              <a:ext uri="{FF2B5EF4-FFF2-40B4-BE49-F238E27FC236}">
                <a16:creationId xmlns:a16="http://schemas.microsoft.com/office/drawing/2014/main" id="{6D7804F6-F510-87AF-A68D-548396A192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64D75C9B-3F4F-BBFC-EB87-5FB9DB2E200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7A8C66BC-92B7-16FA-FA73-D78AC1E3420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E0E40A8A-9ABF-25E2-F111-87DB78C5CD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3E0DF6AC-A3E1-9CF8-EDAE-4A3DD3EEE84D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1B88226B-FC8E-C931-B870-AA855B4A0F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A06CB631-B72F-B040-4DB3-CF0DE3C558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5D33F03A-6574-53E7-0079-8665E2196B4C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A7793875-E881-8EAF-AF82-BFD972A8FD7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976F5277-788E-EBB9-20A7-7E7D8BD1F5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4">
            <a:extLst>
              <a:ext uri="{FF2B5EF4-FFF2-40B4-BE49-F238E27FC236}">
                <a16:creationId xmlns:a16="http://schemas.microsoft.com/office/drawing/2014/main" id="{E84995B4-6BDB-E839-C38F-9199884CA7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30513AB2-F770-B5C4-1304-B2161A0FEA9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1026BE1-1EA2-357A-03E0-9F0E664EF5D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62974817-732B-B3C5-C09A-6304E3746A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49B44C03-34AD-3ED9-C581-85A3AAF5E81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4CF2A56D-440E-4CC2-FC8D-13DCE6A2E34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A9AC506D-9859-8412-FAB5-E2FD1ACDD6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C3C2966B-C2A5-F2AC-C7F2-6C6DC3968B03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5FCB4207-823C-AB2D-CD50-65EFA7B9BC0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710F865F-A06F-67B3-30A0-63C9BEB845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4">
            <a:extLst>
              <a:ext uri="{FF2B5EF4-FFF2-40B4-BE49-F238E27FC236}">
                <a16:creationId xmlns:a16="http://schemas.microsoft.com/office/drawing/2014/main" id="{CCA1A153-C4B1-060B-780F-4B51622F14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BEB6FE17-A66F-6154-8FA6-4B90C75EA06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651EB8BA-3C2C-70E7-C4C0-C4489FF7F4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D1960843-F986-4BD5-B0E8-F7A4D6849AF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443613EF-5BA7-2E35-B9E8-59FD0C07126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DD372580-3C26-9663-9BB5-F88D45D4D2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676367BC-3FF1-E3E8-06D6-9B3D6EFF6F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414BBFB9-28D9-07E5-F015-1B09B2ECA77E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B52CA7C4-4A83-40AC-B006-43FA7D5484D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6679EA5C-EA7B-EAC3-05CA-617A70142A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4">
            <a:extLst>
              <a:ext uri="{FF2B5EF4-FFF2-40B4-BE49-F238E27FC236}">
                <a16:creationId xmlns:a16="http://schemas.microsoft.com/office/drawing/2014/main" id="{A646ABB9-892A-0E86-45CD-6A2167242B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49A571BA-D681-464F-5D0C-30609526784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8282B29-28E8-A479-395D-1F6ECD480AA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9C851812-B362-1C89-DC6E-F4327D0155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D402E62F-CE97-D90D-C14C-EE8D8AF359F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D8C72712-325D-4B41-3CF3-33370225B3F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8C834DB7-698C-2B9C-7C0D-E25EC70E68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01F8B58C-A3A7-A560-6AC0-87E65A340DAB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44FBCF1A-6B06-8CC8-41DF-D58F181CC88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9AFD54E6-17D3-B3A7-4CEE-B79BB591F1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4">
            <a:extLst>
              <a:ext uri="{FF2B5EF4-FFF2-40B4-BE49-F238E27FC236}">
                <a16:creationId xmlns:a16="http://schemas.microsoft.com/office/drawing/2014/main" id="{1A8A9B70-1287-D8E2-9715-E21D496239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9FC62C35-226E-6F93-FFEF-56F6A505CE9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22413BE-5434-17BC-CC37-B3BBFBFA6C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D73A381A-EBEE-0859-46D2-25434F71893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B38B46BB-8CB1-9DB8-9659-A8242D3BF01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F7CEEF63-3E7D-CFE7-C2A2-2A35C071896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9AD326B0-826E-41ED-3EA0-0401660276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57A7674F-3138-9277-4F76-52A39EFB8059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FDE18DB8-9520-67F0-B0DE-F193528C2C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BFFDEEC1-8B7D-70AD-EBFB-47069A9F0B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4">
            <a:extLst>
              <a:ext uri="{FF2B5EF4-FFF2-40B4-BE49-F238E27FC236}">
                <a16:creationId xmlns:a16="http://schemas.microsoft.com/office/drawing/2014/main" id="{2CF2594E-49F9-D721-4EB5-7413B47CC4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6651DA47-FE0C-C56F-BC37-146193F9426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26C99C6-9E5E-07D8-847B-14D74E66B79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957BD0BA-3BEC-6FD1-6EC7-3ABAF46746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5090093A-D7F2-E82F-DA35-582890A8D87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D5A70426-EF66-2C88-E2D4-B6D1A2DB07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846EB39D-388A-3AF2-4E11-57D6B6ED03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63819AAC-E29D-101F-F5FC-63E1C58DAD38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E118C90A-6C35-F3FE-AD3C-9A5462D7AF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F045EA2F-FF44-9643-5AB9-F3B23C799E0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37</TotalTime>
  <Words>18</Words>
  <Application>Microsoft Office PowerPoint</Application>
  <PresentationFormat>와이드스크린</PresentationFormat>
  <Paragraphs>18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4</cp:revision>
  <dcterms:created xsi:type="dcterms:W3CDTF">2008-10-29T16:56:07Z</dcterms:created>
  <dcterms:modified xsi:type="dcterms:W3CDTF">2024-10-17T06:26:29Z</dcterms:modified>
</cp:coreProperties>
</file>