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3"/>
  </p:notesMasterIdLst>
  <p:sldIdLst>
    <p:sldId id="257" r:id="rId2"/>
    <p:sldId id="286" r:id="rId3"/>
    <p:sldId id="258" r:id="rId4"/>
    <p:sldId id="293" r:id="rId5"/>
    <p:sldId id="298" r:id="rId6"/>
    <p:sldId id="292" r:id="rId7"/>
    <p:sldId id="260" r:id="rId8"/>
    <p:sldId id="261" r:id="rId9"/>
    <p:sldId id="263" r:id="rId10"/>
    <p:sldId id="264" r:id="rId11"/>
    <p:sldId id="291" r:id="rId12"/>
    <p:sldId id="284" r:id="rId13"/>
    <p:sldId id="267" r:id="rId14"/>
    <p:sldId id="268" r:id="rId15"/>
    <p:sldId id="269" r:id="rId16"/>
    <p:sldId id="285" r:id="rId17"/>
    <p:sldId id="271" r:id="rId18"/>
    <p:sldId id="272" r:id="rId19"/>
    <p:sldId id="273" r:id="rId20"/>
    <p:sldId id="274" r:id="rId21"/>
    <p:sldId id="297" r:id="rId22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0000"/>
    <a:srgbClr val="5C0000"/>
    <a:srgbClr val="800000"/>
    <a:srgbClr val="660033"/>
    <a:srgbClr val="A50021"/>
    <a:srgbClr val="990033"/>
    <a:srgbClr val="E6E0EC"/>
    <a:srgbClr val="D9D9D9"/>
    <a:srgbClr val="CCC1DA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1399" autoAdjust="0"/>
  </p:normalViewPr>
  <p:slideViewPr>
    <p:cSldViewPr>
      <p:cViewPr>
        <p:scale>
          <a:sx n="60" d="100"/>
          <a:sy n="60" d="100"/>
        </p:scale>
        <p:origin x="2988" y="14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9AB09-ADE6-476E-A720-DC4DB67AD594}" type="datetimeFigureOut">
              <a:rPr lang="pt-BR" smtClean="0"/>
              <a:t>05/08/2022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4C538-C93F-45E7-8DE8-6341D514DB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344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4C538-C93F-45E7-8DE8-6341D514DBA2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690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349517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3241326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4296501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6982978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392356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6943640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1933280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84825966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9209507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44157548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6095874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74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0A573-0E16-4850-9AA0-DC002B07A7F6}" type="datetimeFigureOut">
              <a:rPr lang="pt-BR" smtClean="0"/>
              <a:t>05/08/2022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D62EF-882C-43C9-970D-161D95AAB71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89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8912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1642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7695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65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216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5548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7076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6811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3514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6097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434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3163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3495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100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2905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9985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1007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1246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5219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5909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6774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42045</TotalTime>
  <Words>1</Words>
  <Application>Microsoft Office PowerPoint</Application>
  <PresentationFormat>Apresentação na tela (16:9)</PresentationFormat>
  <Paragraphs>1</Paragraphs>
  <Slides>21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4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Escritor</dc:creator>
  <cp:lastModifiedBy>PC ASUS</cp:lastModifiedBy>
  <cp:revision>5780</cp:revision>
  <dcterms:created xsi:type="dcterms:W3CDTF">2014-09-29T18:59:41Z</dcterms:created>
  <dcterms:modified xsi:type="dcterms:W3CDTF">2022-08-06T02:01:51Z</dcterms:modified>
</cp:coreProperties>
</file>