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theme/theme4.xml" ContentType="application/vnd.openxmlformats-officedocument.theme+xml"/>
  <Override PartName="/ppt/slideLayouts/slideLayout17.xml" ContentType="application/vnd.openxmlformats-officedocument.presentationml.slideLayout+xml"/>
  <Override PartName="/ppt/theme/theme5.xml" ContentType="application/vnd.openxmlformats-officedocument.theme+xml"/>
  <Override PartName="/ppt/slideLayouts/slideLayout18.xml" ContentType="application/vnd.openxmlformats-officedocument.presentationml.slideLayout+xml"/>
  <Override PartName="/ppt/theme/theme6.xml" ContentType="application/vnd.openxmlformats-officedocument.theme+xml"/>
  <Override PartName="/ppt/slideLayouts/slideLayout19.xml" ContentType="application/vnd.openxmlformats-officedocument.presentationml.slideLayout+xml"/>
  <Override PartName="/ppt/theme/theme7.xml" ContentType="application/vnd.openxmlformats-officedocument.theme+xml"/>
  <Override PartName="/ppt/slideLayouts/slideLayout20.xml" ContentType="application/vnd.openxmlformats-officedocument.presentationml.slideLayout+xml"/>
  <Override PartName="/ppt/theme/theme8.xml" ContentType="application/vnd.openxmlformats-officedocument.theme+xml"/>
  <Override PartName="/ppt/slideLayouts/slideLayout21.xml" ContentType="application/vnd.openxmlformats-officedocument.presentationml.slideLayout+xml"/>
  <Override PartName="/ppt/theme/theme9.xml" ContentType="application/vnd.openxmlformats-officedocument.theme+xml"/>
  <Override PartName="/ppt/slideLayouts/slideLayout22.xml" ContentType="application/vnd.openxmlformats-officedocument.presentationml.slideLayout+xml"/>
  <Override PartName="/ppt/theme/theme10.xml" ContentType="application/vnd.openxmlformats-officedocument.theme+xml"/>
  <Override PartName="/ppt/slideLayouts/slideLayout23.xml" ContentType="application/vnd.openxmlformats-officedocument.presentationml.slideLayout+xml"/>
  <Override PartName="/ppt/theme/theme11.xml" ContentType="application/vnd.openxmlformats-officedocument.theme+xml"/>
  <Override PartName="/ppt/slideLayouts/slideLayout24.xml" ContentType="application/vnd.openxmlformats-officedocument.presentationml.slideLayout+xml"/>
  <Override PartName="/ppt/theme/theme12.xml" ContentType="application/vnd.openxmlformats-officedocument.theme+xml"/>
  <Override PartName="/ppt/slideLayouts/slideLayout25.xml" ContentType="application/vnd.openxmlformats-officedocument.presentationml.slideLayout+xml"/>
  <Override PartName="/ppt/theme/theme13.xml" ContentType="application/vnd.openxmlformats-officedocument.theme+xml"/>
  <Override PartName="/ppt/slideLayouts/slideLayout26.xml" ContentType="application/vnd.openxmlformats-officedocument.presentationml.slideLayout+xml"/>
  <Override PartName="/ppt/theme/theme14.xml" ContentType="application/vnd.openxmlformats-officedocument.theme+xml"/>
  <Override PartName="/ppt/slideLayouts/slideLayout27.xml" ContentType="application/vnd.openxmlformats-officedocument.presentationml.slideLayout+xml"/>
  <Override PartName="/ppt/theme/theme15.xml" ContentType="application/vnd.openxmlformats-officedocument.theme+xml"/>
  <Override PartName="/ppt/slideLayouts/slideLayout28.xml" ContentType="application/vnd.openxmlformats-officedocument.presentationml.slideLayout+xml"/>
  <Override PartName="/ppt/theme/theme16.xml" ContentType="application/vnd.openxmlformats-officedocument.theme+xml"/>
  <Override PartName="/ppt/slideLayouts/slideLayout29.xml" ContentType="application/vnd.openxmlformats-officedocument.presentationml.slideLayout+xml"/>
  <Override PartName="/ppt/theme/theme17.xml" ContentType="application/vnd.openxmlformats-officedocument.theme+xml"/>
  <Override PartName="/ppt/slideLayouts/slideLayout30.xml" ContentType="application/vnd.openxmlformats-officedocument.presentationml.slideLayout+xml"/>
  <Override PartName="/ppt/theme/theme18.xml" ContentType="application/vnd.openxmlformats-officedocument.theme+xml"/>
  <Override PartName="/ppt/slideLayouts/slideLayout31.xml" ContentType="application/vnd.openxmlformats-officedocument.presentationml.slideLayout+xml"/>
  <Override PartName="/ppt/theme/theme19.xml" ContentType="application/vnd.openxmlformats-officedocument.theme+xml"/>
  <Override PartName="/ppt/slideLayouts/slideLayout32.xml" ContentType="application/vnd.openxmlformats-officedocument.presentationml.slideLayout+xml"/>
  <Override PartName="/ppt/theme/theme20.xml" ContentType="application/vnd.openxmlformats-officedocument.theme+xml"/>
  <Override PartName="/ppt/slideLayouts/slideLayout33.xml" ContentType="application/vnd.openxmlformats-officedocument.presentationml.slideLayout+xml"/>
  <Override PartName="/ppt/theme/theme21.xml" ContentType="application/vnd.openxmlformats-officedocument.theme+xml"/>
  <Override PartName="/ppt/theme/theme22.xml" ContentType="application/vnd.openxmlformats-officedocument.theme+xml"/>
  <Override PartName="/ppt/theme/theme2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747" r:id="rId2"/>
    <p:sldMasterId id="2147483749" r:id="rId3"/>
    <p:sldMasterId id="2147483751" r:id="rId4"/>
    <p:sldMasterId id="2147483753" r:id="rId5"/>
    <p:sldMasterId id="2147483755" r:id="rId6"/>
    <p:sldMasterId id="2147483757" r:id="rId7"/>
    <p:sldMasterId id="2147483759" r:id="rId8"/>
    <p:sldMasterId id="2147483761" r:id="rId9"/>
    <p:sldMasterId id="2147483763" r:id="rId10"/>
    <p:sldMasterId id="2147483765" r:id="rId11"/>
    <p:sldMasterId id="2147483767" r:id="rId12"/>
    <p:sldMasterId id="2147483769" r:id="rId13"/>
    <p:sldMasterId id="2147483771" r:id="rId14"/>
    <p:sldMasterId id="2147483773" r:id="rId15"/>
    <p:sldMasterId id="2147483775" r:id="rId16"/>
    <p:sldMasterId id="2147483777" r:id="rId17"/>
    <p:sldMasterId id="2147483779" r:id="rId18"/>
    <p:sldMasterId id="2147483781" r:id="rId19"/>
    <p:sldMasterId id="2147483783" r:id="rId20"/>
    <p:sldMasterId id="2147483785" r:id="rId21"/>
  </p:sldMasterIdLst>
  <p:notesMasterIdLst>
    <p:notesMasterId r:id="rId52"/>
  </p:notesMasterIdLst>
  <p:handoutMasterIdLst>
    <p:handoutMasterId r:id="rId53"/>
  </p:handoutMasterIdLst>
  <p:sldIdLst>
    <p:sldId id="494" r:id="rId22"/>
    <p:sldId id="543" r:id="rId23"/>
    <p:sldId id="569" r:id="rId24"/>
    <p:sldId id="597" r:id="rId25"/>
    <p:sldId id="579" r:id="rId26"/>
    <p:sldId id="592" r:id="rId27"/>
    <p:sldId id="573" r:id="rId28"/>
    <p:sldId id="599" r:id="rId29"/>
    <p:sldId id="600" r:id="rId30"/>
    <p:sldId id="601" r:id="rId31"/>
    <p:sldId id="602" r:id="rId32"/>
    <p:sldId id="603" r:id="rId33"/>
    <p:sldId id="604" r:id="rId34"/>
    <p:sldId id="605" r:id="rId35"/>
    <p:sldId id="606" r:id="rId36"/>
    <p:sldId id="607" r:id="rId37"/>
    <p:sldId id="608" r:id="rId38"/>
    <p:sldId id="609" r:id="rId39"/>
    <p:sldId id="610" r:id="rId40"/>
    <p:sldId id="611" r:id="rId41"/>
    <p:sldId id="612" r:id="rId42"/>
    <p:sldId id="613" r:id="rId43"/>
    <p:sldId id="614" r:id="rId44"/>
    <p:sldId id="615" r:id="rId45"/>
    <p:sldId id="616" r:id="rId46"/>
    <p:sldId id="617" r:id="rId47"/>
    <p:sldId id="618" r:id="rId48"/>
    <p:sldId id="598" r:id="rId49"/>
    <p:sldId id="596" r:id="rId50"/>
    <p:sldId id="585" r:id="rId51"/>
  </p:sldIdLst>
  <p:sldSz cx="9144000" cy="6858000" type="screen4x3"/>
  <p:notesSz cx="6858000" cy="9144000"/>
  <p:defaultTextStyle>
    <a:defPPr>
      <a:defRPr lang="en-US"/>
    </a:defPPr>
    <a:lvl1pPr algn="l" rtl="0" fontAlgn="base">
      <a:lnSpc>
        <a:spcPct val="90000"/>
      </a:lnSpc>
      <a:spcBef>
        <a:spcPct val="20000"/>
      </a:spcBef>
      <a:spcAft>
        <a:spcPct val="0"/>
      </a:spcAft>
      <a:buClr>
        <a:schemeClr val="bg2"/>
      </a:buClr>
      <a:buSzPct val="80000"/>
      <a:buChar char="•"/>
      <a:defRPr sz="2800" kern="1200">
        <a:solidFill>
          <a:schemeClr val="tx1"/>
        </a:solidFill>
        <a:latin typeface="Arial" pitchFamily="34" charset="0"/>
        <a:ea typeface="ＭＳ Ｐゴシック"/>
        <a:cs typeface="ＭＳ Ｐゴシック"/>
      </a:defRPr>
    </a:lvl1pPr>
    <a:lvl2pPr marL="457200" algn="l" rtl="0" fontAlgn="base">
      <a:lnSpc>
        <a:spcPct val="90000"/>
      </a:lnSpc>
      <a:spcBef>
        <a:spcPct val="20000"/>
      </a:spcBef>
      <a:spcAft>
        <a:spcPct val="0"/>
      </a:spcAft>
      <a:buClr>
        <a:schemeClr val="bg2"/>
      </a:buClr>
      <a:buSzPct val="80000"/>
      <a:buChar char="•"/>
      <a:defRPr sz="2800" kern="1200">
        <a:solidFill>
          <a:schemeClr val="tx1"/>
        </a:solidFill>
        <a:latin typeface="Arial" pitchFamily="34" charset="0"/>
        <a:ea typeface="ＭＳ Ｐゴシック"/>
        <a:cs typeface="ＭＳ Ｐゴシック"/>
      </a:defRPr>
    </a:lvl2pPr>
    <a:lvl3pPr marL="914400" algn="l" rtl="0" fontAlgn="base">
      <a:lnSpc>
        <a:spcPct val="90000"/>
      </a:lnSpc>
      <a:spcBef>
        <a:spcPct val="20000"/>
      </a:spcBef>
      <a:spcAft>
        <a:spcPct val="0"/>
      </a:spcAft>
      <a:buClr>
        <a:schemeClr val="bg2"/>
      </a:buClr>
      <a:buSzPct val="80000"/>
      <a:buChar char="•"/>
      <a:defRPr sz="2800" kern="1200">
        <a:solidFill>
          <a:schemeClr val="tx1"/>
        </a:solidFill>
        <a:latin typeface="Arial" pitchFamily="34" charset="0"/>
        <a:ea typeface="ＭＳ Ｐゴシック"/>
        <a:cs typeface="ＭＳ Ｐゴシック"/>
      </a:defRPr>
    </a:lvl3pPr>
    <a:lvl4pPr marL="1371600" algn="l" rtl="0" fontAlgn="base">
      <a:lnSpc>
        <a:spcPct val="90000"/>
      </a:lnSpc>
      <a:spcBef>
        <a:spcPct val="20000"/>
      </a:spcBef>
      <a:spcAft>
        <a:spcPct val="0"/>
      </a:spcAft>
      <a:buClr>
        <a:schemeClr val="bg2"/>
      </a:buClr>
      <a:buSzPct val="80000"/>
      <a:buChar char="•"/>
      <a:defRPr sz="2800" kern="1200">
        <a:solidFill>
          <a:schemeClr val="tx1"/>
        </a:solidFill>
        <a:latin typeface="Arial" pitchFamily="34" charset="0"/>
        <a:ea typeface="ＭＳ Ｐゴシック"/>
        <a:cs typeface="ＭＳ Ｐゴシック"/>
      </a:defRPr>
    </a:lvl4pPr>
    <a:lvl5pPr marL="1828800" algn="l" rtl="0" fontAlgn="base">
      <a:lnSpc>
        <a:spcPct val="90000"/>
      </a:lnSpc>
      <a:spcBef>
        <a:spcPct val="20000"/>
      </a:spcBef>
      <a:spcAft>
        <a:spcPct val="0"/>
      </a:spcAft>
      <a:buClr>
        <a:schemeClr val="bg2"/>
      </a:buClr>
      <a:buSzPct val="80000"/>
      <a:buChar char="•"/>
      <a:defRPr sz="2800" kern="1200">
        <a:solidFill>
          <a:schemeClr val="tx1"/>
        </a:solidFill>
        <a:latin typeface="Arial" pitchFamily="34" charset="0"/>
        <a:ea typeface="ＭＳ Ｐゴシック"/>
        <a:cs typeface="ＭＳ Ｐゴシック"/>
      </a:defRPr>
    </a:lvl5pPr>
    <a:lvl6pPr marL="2286000" algn="l" defTabSz="914400" rtl="0" eaLnBrk="1" latinLnBrk="0" hangingPunct="1">
      <a:defRPr sz="2800" kern="1200">
        <a:solidFill>
          <a:schemeClr val="tx1"/>
        </a:solidFill>
        <a:latin typeface="Arial" pitchFamily="34" charset="0"/>
        <a:ea typeface="ＭＳ Ｐゴシック"/>
        <a:cs typeface="ＭＳ Ｐゴシック"/>
      </a:defRPr>
    </a:lvl6pPr>
    <a:lvl7pPr marL="2743200" algn="l" defTabSz="914400" rtl="0" eaLnBrk="1" latinLnBrk="0" hangingPunct="1">
      <a:defRPr sz="2800" kern="1200">
        <a:solidFill>
          <a:schemeClr val="tx1"/>
        </a:solidFill>
        <a:latin typeface="Arial" pitchFamily="34" charset="0"/>
        <a:ea typeface="ＭＳ Ｐゴシック"/>
        <a:cs typeface="ＭＳ Ｐゴシック"/>
      </a:defRPr>
    </a:lvl7pPr>
    <a:lvl8pPr marL="3200400" algn="l" defTabSz="914400" rtl="0" eaLnBrk="1" latinLnBrk="0" hangingPunct="1">
      <a:defRPr sz="2800" kern="1200">
        <a:solidFill>
          <a:schemeClr val="tx1"/>
        </a:solidFill>
        <a:latin typeface="Arial" pitchFamily="34" charset="0"/>
        <a:ea typeface="ＭＳ Ｐゴシック"/>
        <a:cs typeface="ＭＳ Ｐゴシック"/>
      </a:defRPr>
    </a:lvl8pPr>
    <a:lvl9pPr marL="3657600" algn="l" defTabSz="914400" rtl="0" eaLnBrk="1" latinLnBrk="0" hangingPunct="1">
      <a:defRPr sz="2800" kern="1200">
        <a:solidFill>
          <a:schemeClr val="tx1"/>
        </a:solidFill>
        <a:latin typeface="Arial" pitchFamily="34" charset="0"/>
        <a:ea typeface="ＭＳ Ｐゴシック"/>
        <a:cs typeface="ＭＳ Ｐゴシック"/>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99FF"/>
    <a:srgbClr val="C54F3B"/>
    <a:srgbClr val="4AA9B6"/>
    <a:srgbClr val="CCCCFF"/>
    <a:srgbClr val="FFFF99"/>
    <a:srgbClr val="C0C0C0"/>
    <a:srgbClr val="DDDDDD"/>
    <a:srgbClr val="D0D03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9822" autoAdjust="0"/>
  </p:normalViewPr>
  <p:slideViewPr>
    <p:cSldViewPr>
      <p:cViewPr varScale="1">
        <p:scale>
          <a:sx n="75" d="100"/>
          <a:sy n="75" d="100"/>
        </p:scale>
        <p:origin x="72" y="81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53" d="100"/>
          <a:sy n="53" d="100"/>
        </p:scale>
        <p:origin x="-2820"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 Target="slides/slide5.xml"/><Relationship Id="rId39" Type="http://schemas.openxmlformats.org/officeDocument/2006/relationships/slide" Target="slides/slide18.xml"/><Relationship Id="rId21" Type="http://schemas.openxmlformats.org/officeDocument/2006/relationships/slideMaster" Target="slideMasters/slideMaster21.xml"/><Relationship Id="rId34" Type="http://schemas.openxmlformats.org/officeDocument/2006/relationships/slide" Target="slides/slide13.xml"/><Relationship Id="rId42" Type="http://schemas.openxmlformats.org/officeDocument/2006/relationships/slide" Target="slides/slide21.xml"/><Relationship Id="rId47" Type="http://schemas.openxmlformats.org/officeDocument/2006/relationships/slide" Target="slides/slide26.xml"/><Relationship Id="rId50" Type="http://schemas.openxmlformats.org/officeDocument/2006/relationships/slide" Target="slides/slide29.xml"/><Relationship Id="rId55" Type="http://schemas.openxmlformats.org/officeDocument/2006/relationships/viewProps" Target="viewProps.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4.xml"/><Relationship Id="rId33" Type="http://schemas.openxmlformats.org/officeDocument/2006/relationships/slide" Target="slides/slide12.xml"/><Relationship Id="rId38" Type="http://schemas.openxmlformats.org/officeDocument/2006/relationships/slide" Target="slides/slide17.xml"/><Relationship Id="rId46" Type="http://schemas.openxmlformats.org/officeDocument/2006/relationships/slide" Target="slides/slide25.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0" Type="http://schemas.openxmlformats.org/officeDocument/2006/relationships/slideMaster" Target="slideMasters/slideMaster20.xml"/><Relationship Id="rId29" Type="http://schemas.openxmlformats.org/officeDocument/2006/relationships/slide" Target="slides/slide8.xml"/><Relationship Id="rId41" Type="http://schemas.openxmlformats.org/officeDocument/2006/relationships/slide" Target="slides/slide2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3.xml"/><Relationship Id="rId32" Type="http://schemas.openxmlformats.org/officeDocument/2006/relationships/slide" Target="slides/slide11.xml"/><Relationship Id="rId37" Type="http://schemas.openxmlformats.org/officeDocument/2006/relationships/slide" Target="slides/slide16.xml"/><Relationship Id="rId40" Type="http://schemas.openxmlformats.org/officeDocument/2006/relationships/slide" Target="slides/slide19.xml"/><Relationship Id="rId45" Type="http://schemas.openxmlformats.org/officeDocument/2006/relationships/slide" Target="slides/slide24.xml"/><Relationship Id="rId53" Type="http://schemas.openxmlformats.org/officeDocument/2006/relationships/handoutMaster" Target="handoutMasters/handoutMaster1.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 Target="slides/slide2.xml"/><Relationship Id="rId28" Type="http://schemas.openxmlformats.org/officeDocument/2006/relationships/slide" Target="slides/slide7.xml"/><Relationship Id="rId36" Type="http://schemas.openxmlformats.org/officeDocument/2006/relationships/slide" Target="slides/slide15.xml"/><Relationship Id="rId49" Type="http://schemas.openxmlformats.org/officeDocument/2006/relationships/slide" Target="slides/slide28.xml"/><Relationship Id="rId57" Type="http://schemas.openxmlformats.org/officeDocument/2006/relationships/tableStyles" Target="tableStyles.xml"/><Relationship Id="rId10" Type="http://schemas.openxmlformats.org/officeDocument/2006/relationships/slideMaster" Target="slideMasters/slideMaster10.xml"/><Relationship Id="rId19" Type="http://schemas.openxmlformats.org/officeDocument/2006/relationships/slideMaster" Target="slideMasters/slideMaster19.xml"/><Relationship Id="rId31" Type="http://schemas.openxmlformats.org/officeDocument/2006/relationships/slide" Target="slides/slide10.xml"/><Relationship Id="rId44" Type="http://schemas.openxmlformats.org/officeDocument/2006/relationships/slide" Target="slides/slide23.xml"/><Relationship Id="rId52"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1.xml"/><Relationship Id="rId27" Type="http://schemas.openxmlformats.org/officeDocument/2006/relationships/slide" Target="slides/slide6.xml"/><Relationship Id="rId30" Type="http://schemas.openxmlformats.org/officeDocument/2006/relationships/slide" Target="slides/slide9.xml"/><Relationship Id="rId35" Type="http://schemas.openxmlformats.org/officeDocument/2006/relationships/slide" Target="slides/slide14.xml"/><Relationship Id="rId43" Type="http://schemas.openxmlformats.org/officeDocument/2006/relationships/slide" Target="slides/slide22.xml"/><Relationship Id="rId48" Type="http://schemas.openxmlformats.org/officeDocument/2006/relationships/slide" Target="slides/slide27.xml"/><Relationship Id="rId56" Type="http://schemas.openxmlformats.org/officeDocument/2006/relationships/theme" Target="theme/theme1.xml"/><Relationship Id="rId8" Type="http://schemas.openxmlformats.org/officeDocument/2006/relationships/slideMaster" Target="slideMasters/slideMaster8.xml"/><Relationship Id="rId51" Type="http://schemas.openxmlformats.org/officeDocument/2006/relationships/slide" Target="slides/slide30.xml"/><Relationship Id="rId3"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165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nSpc>
                <a:spcPct val="100000"/>
              </a:lnSpc>
              <a:spcBef>
                <a:spcPct val="0"/>
              </a:spcBef>
              <a:buClrTx/>
              <a:buSzTx/>
              <a:buFontTx/>
              <a:buNone/>
              <a:defRPr sz="1200">
                <a:latin typeface="Arial" pitchFamily="34" charset="0"/>
                <a:ea typeface="MS PGothic" pitchFamily="34" charset="-128"/>
                <a:cs typeface="+mn-cs"/>
              </a:defRPr>
            </a:lvl1pPr>
          </a:lstStyle>
          <a:p>
            <a:pPr>
              <a:defRPr/>
            </a:pPr>
            <a:endParaRPr lang="en-US" dirty="0"/>
          </a:p>
        </p:txBody>
      </p:sp>
      <p:sp>
        <p:nvSpPr>
          <p:cNvPr id="411651"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lnSpc>
                <a:spcPct val="100000"/>
              </a:lnSpc>
              <a:spcBef>
                <a:spcPct val="0"/>
              </a:spcBef>
              <a:buClrTx/>
              <a:buSzTx/>
              <a:buFontTx/>
              <a:buNone/>
              <a:defRPr sz="1200">
                <a:latin typeface="Arial" pitchFamily="34" charset="0"/>
                <a:ea typeface="MS PGothic" pitchFamily="34" charset="-128"/>
                <a:cs typeface="+mn-cs"/>
              </a:defRPr>
            </a:lvl1pPr>
          </a:lstStyle>
          <a:p>
            <a:pPr>
              <a:defRPr/>
            </a:pPr>
            <a:endParaRPr lang="en-US" dirty="0"/>
          </a:p>
        </p:txBody>
      </p:sp>
      <p:sp>
        <p:nvSpPr>
          <p:cNvPr id="411652"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nSpc>
                <a:spcPct val="100000"/>
              </a:lnSpc>
              <a:spcBef>
                <a:spcPct val="0"/>
              </a:spcBef>
              <a:buClrTx/>
              <a:buSzTx/>
              <a:buFontTx/>
              <a:buNone/>
              <a:defRPr sz="1200">
                <a:latin typeface="Arial" pitchFamily="34" charset="0"/>
                <a:ea typeface="MS PGothic" pitchFamily="34" charset="-128"/>
                <a:cs typeface="+mn-cs"/>
              </a:defRPr>
            </a:lvl1pPr>
          </a:lstStyle>
          <a:p>
            <a:pPr>
              <a:defRPr/>
            </a:pPr>
            <a:endParaRPr lang="en-US" dirty="0"/>
          </a:p>
        </p:txBody>
      </p:sp>
      <p:sp>
        <p:nvSpPr>
          <p:cNvPr id="411653"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lnSpc>
                <a:spcPct val="100000"/>
              </a:lnSpc>
              <a:spcBef>
                <a:spcPct val="0"/>
              </a:spcBef>
              <a:buClrTx/>
              <a:buSzTx/>
              <a:buFontTx/>
              <a:buNone/>
              <a:defRPr sz="1200">
                <a:latin typeface="Arial" pitchFamily="34" charset="0"/>
                <a:ea typeface="MS PGothic" pitchFamily="34" charset="-128"/>
                <a:cs typeface="+mn-cs"/>
              </a:defRPr>
            </a:lvl1pPr>
          </a:lstStyle>
          <a:p>
            <a:pPr>
              <a:defRPr/>
            </a:pPr>
            <a:fld id="{80E8B0AE-3632-41BA-9B68-63AB269CA482}" type="slidenum">
              <a:rPr lang="en-US"/>
              <a:pPr>
                <a:defRPr/>
              </a:pPr>
              <a:t>‹Nº›</a:t>
            </a:fld>
            <a:endParaRPr lang="en-US" dirty="0"/>
          </a:p>
        </p:txBody>
      </p:sp>
    </p:spTree>
    <p:extLst>
      <p:ext uri="{BB962C8B-B14F-4D97-AF65-F5344CB8AC3E}">
        <p14:creationId xmlns:p14="http://schemas.microsoft.com/office/powerpoint/2010/main" val="1343075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nSpc>
                <a:spcPct val="100000"/>
              </a:lnSpc>
              <a:spcBef>
                <a:spcPct val="0"/>
              </a:spcBef>
              <a:buClrTx/>
              <a:buSzTx/>
              <a:buFontTx/>
              <a:buNone/>
              <a:defRPr sz="1200">
                <a:latin typeface="Arial" pitchFamily="34" charset="0"/>
                <a:ea typeface="MS PGothic" pitchFamily="34" charset="-128"/>
                <a:cs typeface="+mn-cs"/>
              </a:defRPr>
            </a:lvl1pPr>
          </a:lstStyle>
          <a:p>
            <a:pPr>
              <a:defRPr/>
            </a:pPr>
            <a:endParaRPr lang="en-US" dirty="0"/>
          </a:p>
        </p:txBody>
      </p:sp>
      <p:sp>
        <p:nvSpPr>
          <p:cNvPr id="16387"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lnSpc>
                <a:spcPct val="100000"/>
              </a:lnSpc>
              <a:spcBef>
                <a:spcPct val="0"/>
              </a:spcBef>
              <a:buClrTx/>
              <a:buSzTx/>
              <a:buFontTx/>
              <a:buNone/>
              <a:defRPr sz="1200">
                <a:latin typeface="Arial" pitchFamily="34" charset="0"/>
                <a:ea typeface="MS PGothic" pitchFamily="34" charset="-128"/>
                <a:cs typeface="+mn-cs"/>
              </a:defRPr>
            </a:lvl1pPr>
          </a:lstStyle>
          <a:p>
            <a:pPr>
              <a:defRPr/>
            </a:pPr>
            <a:endParaRPr lang="en-US" dirty="0"/>
          </a:p>
        </p:txBody>
      </p:sp>
      <p:sp>
        <p:nvSpPr>
          <p:cNvPr id="3686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6389"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6390"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nSpc>
                <a:spcPct val="100000"/>
              </a:lnSpc>
              <a:spcBef>
                <a:spcPct val="0"/>
              </a:spcBef>
              <a:buClrTx/>
              <a:buSzTx/>
              <a:buFontTx/>
              <a:buNone/>
              <a:defRPr sz="1200">
                <a:latin typeface="Arial" pitchFamily="34" charset="0"/>
                <a:ea typeface="MS PGothic" pitchFamily="34" charset="-128"/>
                <a:cs typeface="+mn-cs"/>
              </a:defRPr>
            </a:lvl1pPr>
          </a:lstStyle>
          <a:p>
            <a:pPr>
              <a:defRPr/>
            </a:pPr>
            <a:endParaRPr lang="en-US" dirty="0"/>
          </a:p>
        </p:txBody>
      </p:sp>
      <p:sp>
        <p:nvSpPr>
          <p:cNvPr id="16391"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lnSpc>
                <a:spcPct val="100000"/>
              </a:lnSpc>
              <a:spcBef>
                <a:spcPct val="0"/>
              </a:spcBef>
              <a:buClrTx/>
              <a:buSzTx/>
              <a:buFontTx/>
              <a:buNone/>
              <a:defRPr sz="1200">
                <a:latin typeface="Arial" pitchFamily="34" charset="0"/>
                <a:ea typeface="MS PGothic" pitchFamily="34" charset="-128"/>
                <a:cs typeface="+mn-cs"/>
              </a:defRPr>
            </a:lvl1pPr>
          </a:lstStyle>
          <a:p>
            <a:pPr>
              <a:defRPr/>
            </a:pPr>
            <a:fld id="{8BC1DBF9-EAB9-433B-AB0D-75C3E3238251}" type="slidenum">
              <a:rPr lang="en-US"/>
              <a:pPr>
                <a:defRPr/>
              </a:pPr>
              <a:t>‹Nº›</a:t>
            </a:fld>
            <a:endParaRPr lang="en-US" dirty="0"/>
          </a:p>
        </p:txBody>
      </p:sp>
    </p:spTree>
    <p:extLst>
      <p:ext uri="{BB962C8B-B14F-4D97-AF65-F5344CB8AC3E}">
        <p14:creationId xmlns:p14="http://schemas.microsoft.com/office/powerpoint/2010/main" val="348863275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096A579F-EA92-4E85-BED3-08C5EE83CD5C}" type="slidenum">
              <a:rPr lang="en-US" smtClean="0">
                <a:ea typeface="ＭＳ Ｐゴシック"/>
                <a:cs typeface="ＭＳ Ｐゴシック"/>
              </a:rPr>
              <a:pPr/>
              <a:t>1</a:t>
            </a:fld>
            <a:endParaRPr lang="en-US" dirty="0" smtClean="0">
              <a:ea typeface="ＭＳ Ｐゴシック"/>
              <a:cs typeface="ＭＳ Ｐゴシック"/>
            </a:endParaRPr>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p:spPr>
        <p:txBody>
          <a:bodyPr/>
          <a:lstStyle/>
          <a:p>
            <a:pPr eaLnBrk="1" hangingPunct="1"/>
            <a:endParaRPr lang="es-ES" dirty="0" smtClean="0"/>
          </a:p>
        </p:txBody>
      </p:sp>
    </p:spTree>
    <p:extLst>
      <p:ext uri="{BB962C8B-B14F-4D97-AF65-F5344CB8AC3E}">
        <p14:creationId xmlns:p14="http://schemas.microsoft.com/office/powerpoint/2010/main" val="25978857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9BACE027-1058-4274-953F-132071C08C7E}" type="slidenum">
              <a:rPr lang="en-US" smtClean="0">
                <a:ea typeface="ＭＳ Ｐゴシック"/>
                <a:cs typeface="ＭＳ Ｐゴシック"/>
              </a:rPr>
              <a:pPr/>
              <a:t>2</a:t>
            </a:fld>
            <a:endParaRPr lang="en-US" dirty="0" smtClean="0">
              <a:ea typeface="ＭＳ Ｐゴシック"/>
              <a:cs typeface="ＭＳ Ｐゴシック"/>
            </a:endParaRPr>
          </a:p>
        </p:txBody>
      </p:sp>
      <p:sp>
        <p:nvSpPr>
          <p:cNvPr id="38915" name="Rectangle 2"/>
          <p:cNvSpPr>
            <a:spLocks noGrp="1" noRot="1" noChangeAspect="1" noChangeArrowheads="1" noTextEdit="1"/>
          </p:cNvSpPr>
          <p:nvPr>
            <p:ph type="sldImg"/>
          </p:nvPr>
        </p:nvSpPr>
        <p:spPr>
          <a:xfrm>
            <a:off x="1144588" y="685800"/>
            <a:ext cx="4572000" cy="3429000"/>
          </a:xfrm>
          <a:ln/>
        </p:spPr>
      </p:sp>
      <p:sp>
        <p:nvSpPr>
          <p:cNvPr id="38916" name="Rectangle 3"/>
          <p:cNvSpPr>
            <a:spLocks noGrp="1" noChangeArrowheads="1"/>
          </p:cNvSpPr>
          <p:nvPr>
            <p:ph type="body" idx="1"/>
          </p:nvPr>
        </p:nvSpPr>
        <p:spPr>
          <a:xfrm>
            <a:off x="914400" y="4343400"/>
            <a:ext cx="5029200" cy="4114800"/>
          </a:xfrm>
          <a:noFill/>
          <a:ln/>
        </p:spPr>
        <p:txBody>
          <a:bodyPr/>
          <a:lstStyle/>
          <a:p>
            <a:pPr eaLnBrk="1" hangingPunct="1"/>
            <a:endParaRPr lang="es-ES" dirty="0" smtClean="0"/>
          </a:p>
        </p:txBody>
      </p:sp>
    </p:spTree>
    <p:extLst>
      <p:ext uri="{BB962C8B-B14F-4D97-AF65-F5344CB8AC3E}">
        <p14:creationId xmlns:p14="http://schemas.microsoft.com/office/powerpoint/2010/main" val="11867036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9BACE027-1058-4274-953F-132071C08C7E}" type="slidenum">
              <a:rPr lang="en-US" smtClean="0">
                <a:ea typeface="ＭＳ Ｐゴシック"/>
                <a:cs typeface="ＭＳ Ｐゴシック"/>
              </a:rPr>
              <a:pPr/>
              <a:t>3</a:t>
            </a:fld>
            <a:endParaRPr lang="en-US" dirty="0" smtClean="0">
              <a:ea typeface="ＭＳ Ｐゴシック"/>
              <a:cs typeface="ＭＳ Ｐゴシック"/>
            </a:endParaRPr>
          </a:p>
        </p:txBody>
      </p:sp>
      <p:sp>
        <p:nvSpPr>
          <p:cNvPr id="38915" name="Rectangle 2"/>
          <p:cNvSpPr>
            <a:spLocks noGrp="1" noRot="1" noChangeAspect="1" noChangeArrowheads="1" noTextEdit="1"/>
          </p:cNvSpPr>
          <p:nvPr>
            <p:ph type="sldImg"/>
          </p:nvPr>
        </p:nvSpPr>
        <p:spPr>
          <a:xfrm>
            <a:off x="1144588" y="685800"/>
            <a:ext cx="4572000" cy="3429000"/>
          </a:xfrm>
          <a:ln/>
        </p:spPr>
      </p:sp>
      <p:sp>
        <p:nvSpPr>
          <p:cNvPr id="38916" name="Rectangle 3"/>
          <p:cNvSpPr>
            <a:spLocks noGrp="1" noChangeArrowheads="1"/>
          </p:cNvSpPr>
          <p:nvPr>
            <p:ph type="body" idx="1"/>
          </p:nvPr>
        </p:nvSpPr>
        <p:spPr>
          <a:xfrm>
            <a:off x="914400" y="4343400"/>
            <a:ext cx="5029200" cy="4114800"/>
          </a:xfrm>
          <a:noFill/>
          <a:ln/>
        </p:spPr>
        <p:txBody>
          <a:bodyPr/>
          <a:lstStyle/>
          <a:p>
            <a:pPr eaLnBrk="1" hangingPunct="1"/>
            <a:endParaRPr lang="es-ES" dirty="0" smtClean="0"/>
          </a:p>
        </p:txBody>
      </p:sp>
    </p:spTree>
    <p:extLst>
      <p:ext uri="{BB962C8B-B14F-4D97-AF65-F5344CB8AC3E}">
        <p14:creationId xmlns:p14="http://schemas.microsoft.com/office/powerpoint/2010/main" val="13297410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9BACE027-1058-4274-953F-132071C08C7E}" type="slidenum">
              <a:rPr lang="en-US" smtClean="0">
                <a:ea typeface="ＭＳ Ｐゴシック"/>
                <a:cs typeface="ＭＳ Ｐゴシック"/>
              </a:rPr>
              <a:pPr/>
              <a:t>5</a:t>
            </a:fld>
            <a:endParaRPr lang="en-US" dirty="0" smtClean="0">
              <a:ea typeface="ＭＳ Ｐゴシック"/>
              <a:cs typeface="ＭＳ Ｐゴシック"/>
            </a:endParaRPr>
          </a:p>
        </p:txBody>
      </p:sp>
      <p:sp>
        <p:nvSpPr>
          <p:cNvPr id="38915" name="Rectangle 2"/>
          <p:cNvSpPr>
            <a:spLocks noGrp="1" noRot="1" noChangeAspect="1" noChangeArrowheads="1" noTextEdit="1"/>
          </p:cNvSpPr>
          <p:nvPr>
            <p:ph type="sldImg"/>
          </p:nvPr>
        </p:nvSpPr>
        <p:spPr>
          <a:xfrm>
            <a:off x="1144588" y="685800"/>
            <a:ext cx="4572000" cy="3429000"/>
          </a:xfrm>
          <a:ln/>
        </p:spPr>
      </p:sp>
      <p:sp>
        <p:nvSpPr>
          <p:cNvPr id="38916" name="Rectangle 3"/>
          <p:cNvSpPr>
            <a:spLocks noGrp="1" noChangeArrowheads="1"/>
          </p:cNvSpPr>
          <p:nvPr>
            <p:ph type="body" idx="1"/>
          </p:nvPr>
        </p:nvSpPr>
        <p:spPr>
          <a:xfrm>
            <a:off x="914400" y="4343400"/>
            <a:ext cx="5029200" cy="4114800"/>
          </a:xfrm>
          <a:noFill/>
          <a:ln/>
        </p:spPr>
        <p:txBody>
          <a:bodyPr/>
          <a:lstStyle/>
          <a:p>
            <a:pPr eaLnBrk="1" hangingPunct="1"/>
            <a:endParaRPr lang="es-ES" dirty="0" smtClean="0"/>
          </a:p>
        </p:txBody>
      </p:sp>
    </p:spTree>
    <p:extLst>
      <p:ext uri="{BB962C8B-B14F-4D97-AF65-F5344CB8AC3E}">
        <p14:creationId xmlns:p14="http://schemas.microsoft.com/office/powerpoint/2010/main" val="27128428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9BACE027-1058-4274-953F-132071C08C7E}" type="slidenum">
              <a:rPr lang="en-US" smtClean="0">
                <a:ea typeface="ＭＳ Ｐゴシック"/>
                <a:cs typeface="ＭＳ Ｐゴシック"/>
              </a:rPr>
              <a:pPr/>
              <a:t>6</a:t>
            </a:fld>
            <a:endParaRPr lang="en-US" dirty="0" smtClean="0">
              <a:ea typeface="ＭＳ Ｐゴシック"/>
              <a:cs typeface="ＭＳ Ｐゴシック"/>
            </a:endParaRPr>
          </a:p>
        </p:txBody>
      </p:sp>
      <p:sp>
        <p:nvSpPr>
          <p:cNvPr id="38915" name="Rectangle 2"/>
          <p:cNvSpPr>
            <a:spLocks noGrp="1" noRot="1" noChangeAspect="1" noChangeArrowheads="1" noTextEdit="1"/>
          </p:cNvSpPr>
          <p:nvPr>
            <p:ph type="sldImg"/>
          </p:nvPr>
        </p:nvSpPr>
        <p:spPr>
          <a:xfrm>
            <a:off x="1144588" y="685800"/>
            <a:ext cx="4572000" cy="3429000"/>
          </a:xfrm>
          <a:ln/>
        </p:spPr>
      </p:sp>
      <p:sp>
        <p:nvSpPr>
          <p:cNvPr id="38916" name="Rectangle 3"/>
          <p:cNvSpPr>
            <a:spLocks noGrp="1" noChangeArrowheads="1"/>
          </p:cNvSpPr>
          <p:nvPr>
            <p:ph type="body" idx="1"/>
          </p:nvPr>
        </p:nvSpPr>
        <p:spPr>
          <a:xfrm>
            <a:off x="914400" y="4343400"/>
            <a:ext cx="5029200" cy="4114800"/>
          </a:xfrm>
          <a:noFill/>
          <a:ln/>
        </p:spPr>
        <p:txBody>
          <a:bodyPr/>
          <a:lstStyle/>
          <a:p>
            <a:pPr eaLnBrk="1" hangingPunct="1"/>
            <a:endParaRPr lang="es-ES" dirty="0" smtClean="0"/>
          </a:p>
        </p:txBody>
      </p:sp>
    </p:spTree>
    <p:extLst>
      <p:ext uri="{BB962C8B-B14F-4D97-AF65-F5344CB8AC3E}">
        <p14:creationId xmlns:p14="http://schemas.microsoft.com/office/powerpoint/2010/main" val="13849164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9BACE027-1058-4274-953F-132071C08C7E}" type="slidenum">
              <a:rPr lang="en-US" smtClean="0">
                <a:ea typeface="ＭＳ Ｐゴシック"/>
                <a:cs typeface="ＭＳ Ｐゴシック"/>
              </a:rPr>
              <a:pPr/>
              <a:t>7</a:t>
            </a:fld>
            <a:endParaRPr lang="en-US" dirty="0" smtClean="0">
              <a:ea typeface="ＭＳ Ｐゴシック"/>
              <a:cs typeface="ＭＳ Ｐゴシック"/>
            </a:endParaRPr>
          </a:p>
        </p:txBody>
      </p:sp>
      <p:sp>
        <p:nvSpPr>
          <p:cNvPr id="38915" name="Rectangle 2"/>
          <p:cNvSpPr>
            <a:spLocks noGrp="1" noRot="1" noChangeAspect="1" noChangeArrowheads="1" noTextEdit="1"/>
          </p:cNvSpPr>
          <p:nvPr>
            <p:ph type="sldImg"/>
          </p:nvPr>
        </p:nvSpPr>
        <p:spPr>
          <a:xfrm>
            <a:off x="1144588" y="685800"/>
            <a:ext cx="4572000" cy="3429000"/>
          </a:xfrm>
          <a:ln/>
        </p:spPr>
      </p:sp>
      <p:sp>
        <p:nvSpPr>
          <p:cNvPr id="38916" name="Rectangle 3"/>
          <p:cNvSpPr>
            <a:spLocks noGrp="1" noChangeArrowheads="1"/>
          </p:cNvSpPr>
          <p:nvPr>
            <p:ph type="body" idx="1"/>
          </p:nvPr>
        </p:nvSpPr>
        <p:spPr>
          <a:xfrm>
            <a:off x="914400" y="4343400"/>
            <a:ext cx="5029200" cy="4114800"/>
          </a:xfrm>
          <a:noFill/>
          <a:ln/>
        </p:spPr>
        <p:txBody>
          <a:bodyPr/>
          <a:lstStyle/>
          <a:p>
            <a:pPr eaLnBrk="1" hangingPunct="1"/>
            <a:endParaRPr lang="es-ES" dirty="0" smtClean="0"/>
          </a:p>
        </p:txBody>
      </p:sp>
    </p:spTree>
    <p:extLst>
      <p:ext uri="{BB962C8B-B14F-4D97-AF65-F5344CB8AC3E}">
        <p14:creationId xmlns:p14="http://schemas.microsoft.com/office/powerpoint/2010/main" val="36524117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9BACE027-1058-4274-953F-132071C08C7E}" type="slidenum">
              <a:rPr lang="en-US" smtClean="0">
                <a:ea typeface="ＭＳ Ｐゴシック"/>
                <a:cs typeface="ＭＳ Ｐゴシック"/>
              </a:rPr>
              <a:pPr/>
              <a:t>29</a:t>
            </a:fld>
            <a:endParaRPr lang="en-US" dirty="0" smtClean="0">
              <a:ea typeface="ＭＳ Ｐゴシック"/>
              <a:cs typeface="ＭＳ Ｐゴシック"/>
            </a:endParaRPr>
          </a:p>
        </p:txBody>
      </p:sp>
      <p:sp>
        <p:nvSpPr>
          <p:cNvPr id="38915" name="Rectangle 2"/>
          <p:cNvSpPr>
            <a:spLocks noGrp="1" noRot="1" noChangeAspect="1" noChangeArrowheads="1" noTextEdit="1"/>
          </p:cNvSpPr>
          <p:nvPr>
            <p:ph type="sldImg"/>
          </p:nvPr>
        </p:nvSpPr>
        <p:spPr>
          <a:xfrm>
            <a:off x="1144588" y="685800"/>
            <a:ext cx="4572000" cy="3429000"/>
          </a:xfrm>
          <a:ln/>
        </p:spPr>
      </p:sp>
      <p:sp>
        <p:nvSpPr>
          <p:cNvPr id="38916" name="Rectangle 3"/>
          <p:cNvSpPr>
            <a:spLocks noGrp="1" noChangeArrowheads="1"/>
          </p:cNvSpPr>
          <p:nvPr>
            <p:ph type="body" idx="1"/>
          </p:nvPr>
        </p:nvSpPr>
        <p:spPr>
          <a:xfrm>
            <a:off x="914400" y="4343400"/>
            <a:ext cx="5029200" cy="4114800"/>
          </a:xfrm>
          <a:noFill/>
          <a:ln/>
        </p:spPr>
        <p:txBody>
          <a:bodyPr/>
          <a:lstStyle/>
          <a:p>
            <a:pPr eaLnBrk="1" hangingPunct="1"/>
            <a:endParaRPr lang="es-ES" dirty="0" smtClean="0"/>
          </a:p>
        </p:txBody>
      </p:sp>
    </p:spTree>
    <p:extLst>
      <p:ext uri="{BB962C8B-B14F-4D97-AF65-F5344CB8AC3E}">
        <p14:creationId xmlns:p14="http://schemas.microsoft.com/office/powerpoint/2010/main" val="4179133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9BACE027-1058-4274-953F-132071C08C7E}" type="slidenum">
              <a:rPr lang="en-US" smtClean="0">
                <a:ea typeface="ＭＳ Ｐゴシック"/>
                <a:cs typeface="ＭＳ Ｐゴシック"/>
              </a:rPr>
              <a:pPr/>
              <a:t>30</a:t>
            </a:fld>
            <a:endParaRPr lang="en-US" dirty="0" smtClean="0">
              <a:ea typeface="ＭＳ Ｐゴシック"/>
              <a:cs typeface="ＭＳ Ｐゴシック"/>
            </a:endParaRPr>
          </a:p>
        </p:txBody>
      </p:sp>
      <p:sp>
        <p:nvSpPr>
          <p:cNvPr id="38915" name="Rectangle 2"/>
          <p:cNvSpPr>
            <a:spLocks noGrp="1" noRot="1" noChangeAspect="1" noChangeArrowheads="1" noTextEdit="1"/>
          </p:cNvSpPr>
          <p:nvPr>
            <p:ph type="sldImg"/>
          </p:nvPr>
        </p:nvSpPr>
        <p:spPr>
          <a:xfrm>
            <a:off x="1144588" y="685800"/>
            <a:ext cx="4572000" cy="3429000"/>
          </a:xfrm>
          <a:ln/>
        </p:spPr>
      </p:sp>
      <p:sp>
        <p:nvSpPr>
          <p:cNvPr id="38916" name="Rectangle 3"/>
          <p:cNvSpPr>
            <a:spLocks noGrp="1" noChangeArrowheads="1"/>
          </p:cNvSpPr>
          <p:nvPr>
            <p:ph type="body" idx="1"/>
          </p:nvPr>
        </p:nvSpPr>
        <p:spPr>
          <a:xfrm>
            <a:off x="914400" y="4343400"/>
            <a:ext cx="5029200" cy="4114800"/>
          </a:xfrm>
          <a:noFill/>
          <a:ln/>
        </p:spPr>
        <p:txBody>
          <a:bodyPr/>
          <a:lstStyle/>
          <a:p>
            <a:pPr eaLnBrk="1" hangingPunct="1"/>
            <a:endParaRPr lang="es-ES" dirty="0" smtClean="0"/>
          </a:p>
        </p:txBody>
      </p:sp>
    </p:spTree>
    <p:extLst>
      <p:ext uri="{BB962C8B-B14F-4D97-AF65-F5344CB8AC3E}">
        <p14:creationId xmlns:p14="http://schemas.microsoft.com/office/powerpoint/2010/main" val="97986388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1295400" y="822325"/>
            <a:ext cx="7162800" cy="1143000"/>
          </a:xfrm>
        </p:spPr>
        <p:txBody>
          <a:bodyPr/>
          <a:lstStyle>
            <a:lvl1pPr>
              <a:lnSpc>
                <a:spcPct val="90000"/>
              </a:lnSpc>
              <a:defRPr sz="4800">
                <a:solidFill>
                  <a:schemeClr val="bg1"/>
                </a:solidFill>
              </a:defRPr>
            </a:lvl1pPr>
          </a:lstStyle>
          <a:p>
            <a:endParaRPr lang="en-US"/>
          </a:p>
        </p:txBody>
      </p:sp>
      <p:sp>
        <p:nvSpPr>
          <p:cNvPr id="5123" name="Rectangle 3"/>
          <p:cNvSpPr>
            <a:spLocks noGrp="1" noChangeArrowheads="1"/>
          </p:cNvSpPr>
          <p:nvPr>
            <p:ph type="subTitle" idx="1"/>
          </p:nvPr>
        </p:nvSpPr>
        <p:spPr>
          <a:xfrm>
            <a:off x="1185863" y="3962400"/>
            <a:ext cx="3919537" cy="1752600"/>
          </a:xfrm>
        </p:spPr>
        <p:txBody>
          <a:bodyPr/>
          <a:lstStyle>
            <a:lvl1pPr marL="0" indent="0">
              <a:lnSpc>
                <a:spcPct val="90000"/>
              </a:lnSpc>
              <a:buFont typeface="Wingdings" pitchFamily="2" charset="2"/>
              <a:buNone/>
              <a:defRPr sz="2200" b="1">
                <a:solidFill>
                  <a:schemeClr val="tx2"/>
                </a:solidFill>
              </a:defRPr>
            </a:lvl1pPr>
          </a:lstStyle>
          <a:p>
            <a:r>
              <a:rPr lang="en-US" dirty="0"/>
              <a:t>Click to edit Master subtitle style</a:t>
            </a:r>
          </a:p>
        </p:txBody>
      </p:sp>
      <p:pic>
        <p:nvPicPr>
          <p:cNvPr id="4" name="Picture 3" descr="D:\Datos\escritorio\Sin título.jp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66799" y="6172200"/>
            <a:ext cx="2208213" cy="5143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41148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Diagram or Organization Chart">
    <p:spTree>
      <p:nvGrpSpPr>
        <p:cNvPr id="1" name=""/>
        <p:cNvGrpSpPr/>
        <p:nvPr/>
      </p:nvGrpSpPr>
      <p:grpSpPr>
        <a:xfrm>
          <a:off x="0" y="0"/>
          <a:ext cx="0" cy="0"/>
          <a:chOff x="0" y="0"/>
          <a:chExt cx="0" cy="0"/>
        </a:xfrm>
      </p:grpSpPr>
      <p:sp>
        <p:nvSpPr>
          <p:cNvPr id="3" name="SmartArt Placeholder 2"/>
          <p:cNvSpPr>
            <a:spLocks noGrp="1"/>
          </p:cNvSpPr>
          <p:nvPr>
            <p:ph type="dgm" idx="1"/>
          </p:nvPr>
        </p:nvSpPr>
        <p:spPr>
          <a:xfrm>
            <a:off x="685800" y="1981200"/>
            <a:ext cx="7772400" cy="4114800"/>
          </a:xfrm>
        </p:spPr>
        <p:txBody>
          <a:bodyPr/>
          <a:lstStyle/>
          <a:p>
            <a:pPr lvl="0"/>
            <a:endParaRPr lang="en-US" noProof="0" dirty="0" smtClean="0"/>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12" name="Content Placeholder 2"/>
          <p:cNvSpPr>
            <a:spLocks noGrp="1"/>
          </p:cNvSpPr>
          <p:nvPr>
            <p:ph sz="quarter" idx="13"/>
          </p:nvPr>
        </p:nvSpPr>
        <p:spPr>
          <a:xfrm>
            <a:off x="514351" y="2063396"/>
            <a:ext cx="7796030" cy="3311189"/>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B04941BC-CB5E-4A16-8724-F2840AA4A1AC}" type="datetimeFigureOut">
              <a:rPr lang="es-MX" smtClean="0">
                <a:solidFill>
                  <a:srgbClr val="B80E0F">
                    <a:lumMod val="50000"/>
                  </a:srgbClr>
                </a:solidFill>
              </a:rPr>
              <a:pPr/>
              <a:t>24/06/2016</a:t>
            </a:fld>
            <a:endParaRPr lang="es-MX">
              <a:solidFill>
                <a:srgbClr val="B80E0F">
                  <a:lumMod val="50000"/>
                </a:srgbClr>
              </a:solidFill>
            </a:endParaRPr>
          </a:p>
        </p:txBody>
      </p:sp>
      <p:sp>
        <p:nvSpPr>
          <p:cNvPr id="5" name="Footer Placeholder 4"/>
          <p:cNvSpPr>
            <a:spLocks noGrp="1"/>
          </p:cNvSpPr>
          <p:nvPr>
            <p:ph type="ftr" sz="quarter" idx="11"/>
          </p:nvPr>
        </p:nvSpPr>
        <p:spPr/>
        <p:txBody>
          <a:bodyPr/>
          <a:lstStyle/>
          <a:p>
            <a:endParaRPr lang="es-MX">
              <a:solidFill>
                <a:srgbClr val="B80E0F">
                  <a:lumMod val="50000"/>
                </a:srgbClr>
              </a:solidFill>
            </a:endParaRPr>
          </a:p>
        </p:txBody>
      </p:sp>
      <p:sp>
        <p:nvSpPr>
          <p:cNvPr id="6" name="Slide Number Placeholder 5"/>
          <p:cNvSpPr>
            <a:spLocks noGrp="1"/>
          </p:cNvSpPr>
          <p:nvPr>
            <p:ph type="sldNum" sz="quarter" idx="12"/>
          </p:nvPr>
        </p:nvSpPr>
        <p:spPr/>
        <p:txBody>
          <a:bodyPr/>
          <a:lstStyle/>
          <a:p>
            <a:fld id="{571ED8F1-F93D-4381-A63F-C0096413F7E0}" type="slidenum">
              <a:rPr lang="es-MX" smtClean="0">
                <a:solidFill>
                  <a:srgbClr val="B80E0F">
                    <a:lumMod val="50000"/>
                  </a:srgbClr>
                </a:solidFill>
              </a:rPr>
              <a:pPr/>
              <a:t>‹Nº›</a:t>
            </a:fld>
            <a:endParaRPr lang="es-MX">
              <a:solidFill>
                <a:srgbClr val="B80E0F">
                  <a:lumMod val="50000"/>
                </a:srgbClr>
              </a:solidFill>
            </a:endParaRPr>
          </a:p>
        </p:txBody>
      </p:sp>
    </p:spTree>
    <p:extLst>
      <p:ext uri="{BB962C8B-B14F-4D97-AF65-F5344CB8AC3E}">
        <p14:creationId xmlns:p14="http://schemas.microsoft.com/office/powerpoint/2010/main" val="36031851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12" name="Content Placeholder 2"/>
          <p:cNvSpPr>
            <a:spLocks noGrp="1"/>
          </p:cNvSpPr>
          <p:nvPr>
            <p:ph sz="quarter" idx="13"/>
          </p:nvPr>
        </p:nvSpPr>
        <p:spPr>
          <a:xfrm>
            <a:off x="514351" y="2063396"/>
            <a:ext cx="7796030" cy="3311189"/>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B04941BC-CB5E-4A16-8724-F2840AA4A1AC}" type="datetimeFigureOut">
              <a:rPr lang="es-MX" smtClean="0">
                <a:solidFill>
                  <a:srgbClr val="B80E0F">
                    <a:lumMod val="50000"/>
                  </a:srgbClr>
                </a:solidFill>
              </a:rPr>
              <a:pPr/>
              <a:t>24/06/2016</a:t>
            </a:fld>
            <a:endParaRPr lang="es-MX">
              <a:solidFill>
                <a:srgbClr val="B80E0F">
                  <a:lumMod val="50000"/>
                </a:srgbClr>
              </a:solidFill>
            </a:endParaRPr>
          </a:p>
        </p:txBody>
      </p:sp>
      <p:sp>
        <p:nvSpPr>
          <p:cNvPr id="5" name="Footer Placeholder 4"/>
          <p:cNvSpPr>
            <a:spLocks noGrp="1"/>
          </p:cNvSpPr>
          <p:nvPr>
            <p:ph type="ftr" sz="quarter" idx="11"/>
          </p:nvPr>
        </p:nvSpPr>
        <p:spPr/>
        <p:txBody>
          <a:bodyPr/>
          <a:lstStyle/>
          <a:p>
            <a:endParaRPr lang="es-MX">
              <a:solidFill>
                <a:srgbClr val="B80E0F">
                  <a:lumMod val="50000"/>
                </a:srgbClr>
              </a:solidFill>
            </a:endParaRPr>
          </a:p>
        </p:txBody>
      </p:sp>
      <p:sp>
        <p:nvSpPr>
          <p:cNvPr id="6" name="Slide Number Placeholder 5"/>
          <p:cNvSpPr>
            <a:spLocks noGrp="1"/>
          </p:cNvSpPr>
          <p:nvPr>
            <p:ph type="sldNum" sz="quarter" idx="12"/>
          </p:nvPr>
        </p:nvSpPr>
        <p:spPr/>
        <p:txBody>
          <a:bodyPr/>
          <a:lstStyle/>
          <a:p>
            <a:fld id="{571ED8F1-F93D-4381-A63F-C0096413F7E0}" type="slidenum">
              <a:rPr lang="es-MX" smtClean="0">
                <a:solidFill>
                  <a:srgbClr val="B80E0F">
                    <a:lumMod val="50000"/>
                  </a:srgbClr>
                </a:solidFill>
              </a:rPr>
              <a:pPr/>
              <a:t>‹Nº›</a:t>
            </a:fld>
            <a:endParaRPr lang="es-MX">
              <a:solidFill>
                <a:srgbClr val="B80E0F">
                  <a:lumMod val="50000"/>
                </a:srgbClr>
              </a:solidFill>
            </a:endParaRPr>
          </a:p>
        </p:txBody>
      </p:sp>
    </p:spTree>
    <p:extLst>
      <p:ext uri="{BB962C8B-B14F-4D97-AF65-F5344CB8AC3E}">
        <p14:creationId xmlns:p14="http://schemas.microsoft.com/office/powerpoint/2010/main" val="17448550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12" name="Content Placeholder 2"/>
          <p:cNvSpPr>
            <a:spLocks noGrp="1"/>
          </p:cNvSpPr>
          <p:nvPr>
            <p:ph sz="quarter" idx="13"/>
          </p:nvPr>
        </p:nvSpPr>
        <p:spPr>
          <a:xfrm>
            <a:off x="514351" y="2063396"/>
            <a:ext cx="7796030" cy="3311189"/>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B04941BC-CB5E-4A16-8724-F2840AA4A1AC}" type="datetimeFigureOut">
              <a:rPr lang="es-MX" smtClean="0">
                <a:solidFill>
                  <a:srgbClr val="B80E0F">
                    <a:lumMod val="50000"/>
                  </a:srgbClr>
                </a:solidFill>
              </a:rPr>
              <a:pPr/>
              <a:t>24/06/2016</a:t>
            </a:fld>
            <a:endParaRPr lang="es-MX">
              <a:solidFill>
                <a:srgbClr val="B80E0F">
                  <a:lumMod val="50000"/>
                </a:srgbClr>
              </a:solidFill>
            </a:endParaRPr>
          </a:p>
        </p:txBody>
      </p:sp>
      <p:sp>
        <p:nvSpPr>
          <p:cNvPr id="5" name="Footer Placeholder 4"/>
          <p:cNvSpPr>
            <a:spLocks noGrp="1"/>
          </p:cNvSpPr>
          <p:nvPr>
            <p:ph type="ftr" sz="quarter" idx="11"/>
          </p:nvPr>
        </p:nvSpPr>
        <p:spPr/>
        <p:txBody>
          <a:bodyPr/>
          <a:lstStyle/>
          <a:p>
            <a:endParaRPr lang="es-MX">
              <a:solidFill>
                <a:srgbClr val="B80E0F">
                  <a:lumMod val="50000"/>
                </a:srgbClr>
              </a:solidFill>
            </a:endParaRPr>
          </a:p>
        </p:txBody>
      </p:sp>
      <p:sp>
        <p:nvSpPr>
          <p:cNvPr id="6" name="Slide Number Placeholder 5"/>
          <p:cNvSpPr>
            <a:spLocks noGrp="1"/>
          </p:cNvSpPr>
          <p:nvPr>
            <p:ph type="sldNum" sz="quarter" idx="12"/>
          </p:nvPr>
        </p:nvSpPr>
        <p:spPr/>
        <p:txBody>
          <a:bodyPr/>
          <a:lstStyle/>
          <a:p>
            <a:fld id="{571ED8F1-F93D-4381-A63F-C0096413F7E0}" type="slidenum">
              <a:rPr lang="es-MX" smtClean="0">
                <a:solidFill>
                  <a:srgbClr val="B80E0F">
                    <a:lumMod val="50000"/>
                  </a:srgbClr>
                </a:solidFill>
              </a:rPr>
              <a:pPr/>
              <a:t>‹Nº›</a:t>
            </a:fld>
            <a:endParaRPr lang="es-MX">
              <a:solidFill>
                <a:srgbClr val="B80E0F">
                  <a:lumMod val="50000"/>
                </a:srgbClr>
              </a:solidFill>
            </a:endParaRPr>
          </a:p>
        </p:txBody>
      </p:sp>
    </p:spTree>
    <p:extLst>
      <p:ext uri="{BB962C8B-B14F-4D97-AF65-F5344CB8AC3E}">
        <p14:creationId xmlns:p14="http://schemas.microsoft.com/office/powerpoint/2010/main" val="41842006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12" name="Content Placeholder 2"/>
          <p:cNvSpPr>
            <a:spLocks noGrp="1"/>
          </p:cNvSpPr>
          <p:nvPr>
            <p:ph sz="quarter" idx="13"/>
          </p:nvPr>
        </p:nvSpPr>
        <p:spPr>
          <a:xfrm>
            <a:off x="514351" y="2063396"/>
            <a:ext cx="7796030" cy="3311189"/>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B04941BC-CB5E-4A16-8724-F2840AA4A1AC}" type="datetimeFigureOut">
              <a:rPr lang="es-MX" smtClean="0">
                <a:solidFill>
                  <a:srgbClr val="B80E0F">
                    <a:lumMod val="50000"/>
                  </a:srgbClr>
                </a:solidFill>
              </a:rPr>
              <a:pPr/>
              <a:t>24/06/2016</a:t>
            </a:fld>
            <a:endParaRPr lang="es-MX">
              <a:solidFill>
                <a:srgbClr val="B80E0F">
                  <a:lumMod val="50000"/>
                </a:srgbClr>
              </a:solidFill>
            </a:endParaRPr>
          </a:p>
        </p:txBody>
      </p:sp>
      <p:sp>
        <p:nvSpPr>
          <p:cNvPr id="5" name="Footer Placeholder 4"/>
          <p:cNvSpPr>
            <a:spLocks noGrp="1"/>
          </p:cNvSpPr>
          <p:nvPr>
            <p:ph type="ftr" sz="quarter" idx="11"/>
          </p:nvPr>
        </p:nvSpPr>
        <p:spPr/>
        <p:txBody>
          <a:bodyPr/>
          <a:lstStyle/>
          <a:p>
            <a:endParaRPr lang="es-MX">
              <a:solidFill>
                <a:srgbClr val="B80E0F">
                  <a:lumMod val="50000"/>
                </a:srgbClr>
              </a:solidFill>
            </a:endParaRPr>
          </a:p>
        </p:txBody>
      </p:sp>
      <p:sp>
        <p:nvSpPr>
          <p:cNvPr id="6" name="Slide Number Placeholder 5"/>
          <p:cNvSpPr>
            <a:spLocks noGrp="1"/>
          </p:cNvSpPr>
          <p:nvPr>
            <p:ph type="sldNum" sz="quarter" idx="12"/>
          </p:nvPr>
        </p:nvSpPr>
        <p:spPr/>
        <p:txBody>
          <a:bodyPr/>
          <a:lstStyle/>
          <a:p>
            <a:fld id="{571ED8F1-F93D-4381-A63F-C0096413F7E0}" type="slidenum">
              <a:rPr lang="es-MX" smtClean="0">
                <a:solidFill>
                  <a:srgbClr val="B80E0F">
                    <a:lumMod val="50000"/>
                  </a:srgbClr>
                </a:solidFill>
              </a:rPr>
              <a:pPr/>
              <a:t>‹Nº›</a:t>
            </a:fld>
            <a:endParaRPr lang="es-MX">
              <a:solidFill>
                <a:srgbClr val="B80E0F">
                  <a:lumMod val="50000"/>
                </a:srgbClr>
              </a:solidFill>
            </a:endParaRPr>
          </a:p>
        </p:txBody>
      </p:sp>
    </p:spTree>
    <p:extLst>
      <p:ext uri="{BB962C8B-B14F-4D97-AF65-F5344CB8AC3E}">
        <p14:creationId xmlns:p14="http://schemas.microsoft.com/office/powerpoint/2010/main" val="11525461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12" name="Content Placeholder 2"/>
          <p:cNvSpPr>
            <a:spLocks noGrp="1"/>
          </p:cNvSpPr>
          <p:nvPr>
            <p:ph sz="quarter" idx="13"/>
          </p:nvPr>
        </p:nvSpPr>
        <p:spPr>
          <a:xfrm>
            <a:off x="514351" y="2063396"/>
            <a:ext cx="7796030" cy="3311189"/>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B04941BC-CB5E-4A16-8724-F2840AA4A1AC}" type="datetimeFigureOut">
              <a:rPr lang="es-MX" smtClean="0">
                <a:solidFill>
                  <a:srgbClr val="B80E0F">
                    <a:lumMod val="50000"/>
                  </a:srgbClr>
                </a:solidFill>
              </a:rPr>
              <a:pPr/>
              <a:t>24/06/2016</a:t>
            </a:fld>
            <a:endParaRPr lang="es-MX">
              <a:solidFill>
                <a:srgbClr val="B80E0F">
                  <a:lumMod val="50000"/>
                </a:srgbClr>
              </a:solidFill>
            </a:endParaRPr>
          </a:p>
        </p:txBody>
      </p:sp>
      <p:sp>
        <p:nvSpPr>
          <p:cNvPr id="5" name="Footer Placeholder 4"/>
          <p:cNvSpPr>
            <a:spLocks noGrp="1"/>
          </p:cNvSpPr>
          <p:nvPr>
            <p:ph type="ftr" sz="quarter" idx="11"/>
          </p:nvPr>
        </p:nvSpPr>
        <p:spPr/>
        <p:txBody>
          <a:bodyPr/>
          <a:lstStyle/>
          <a:p>
            <a:endParaRPr lang="es-MX">
              <a:solidFill>
                <a:srgbClr val="B80E0F">
                  <a:lumMod val="50000"/>
                </a:srgbClr>
              </a:solidFill>
            </a:endParaRPr>
          </a:p>
        </p:txBody>
      </p:sp>
      <p:sp>
        <p:nvSpPr>
          <p:cNvPr id="6" name="Slide Number Placeholder 5"/>
          <p:cNvSpPr>
            <a:spLocks noGrp="1"/>
          </p:cNvSpPr>
          <p:nvPr>
            <p:ph type="sldNum" sz="quarter" idx="12"/>
          </p:nvPr>
        </p:nvSpPr>
        <p:spPr/>
        <p:txBody>
          <a:bodyPr/>
          <a:lstStyle/>
          <a:p>
            <a:fld id="{571ED8F1-F93D-4381-A63F-C0096413F7E0}" type="slidenum">
              <a:rPr lang="es-MX" smtClean="0">
                <a:solidFill>
                  <a:srgbClr val="B80E0F">
                    <a:lumMod val="50000"/>
                  </a:srgbClr>
                </a:solidFill>
              </a:rPr>
              <a:pPr/>
              <a:t>‹Nº›</a:t>
            </a:fld>
            <a:endParaRPr lang="es-MX">
              <a:solidFill>
                <a:srgbClr val="B80E0F">
                  <a:lumMod val="50000"/>
                </a:srgbClr>
              </a:solidFill>
            </a:endParaRPr>
          </a:p>
        </p:txBody>
      </p:sp>
    </p:spTree>
    <p:extLst>
      <p:ext uri="{BB962C8B-B14F-4D97-AF65-F5344CB8AC3E}">
        <p14:creationId xmlns:p14="http://schemas.microsoft.com/office/powerpoint/2010/main" val="9876270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12" name="Content Placeholder 2"/>
          <p:cNvSpPr>
            <a:spLocks noGrp="1"/>
          </p:cNvSpPr>
          <p:nvPr>
            <p:ph sz="quarter" idx="13"/>
          </p:nvPr>
        </p:nvSpPr>
        <p:spPr>
          <a:xfrm>
            <a:off x="514351" y="2063396"/>
            <a:ext cx="7796030" cy="3311189"/>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B04941BC-CB5E-4A16-8724-F2840AA4A1AC}" type="datetimeFigureOut">
              <a:rPr lang="es-MX" smtClean="0">
                <a:solidFill>
                  <a:srgbClr val="B80E0F">
                    <a:lumMod val="50000"/>
                  </a:srgbClr>
                </a:solidFill>
              </a:rPr>
              <a:pPr/>
              <a:t>24/06/2016</a:t>
            </a:fld>
            <a:endParaRPr lang="es-MX">
              <a:solidFill>
                <a:srgbClr val="B80E0F">
                  <a:lumMod val="50000"/>
                </a:srgbClr>
              </a:solidFill>
            </a:endParaRPr>
          </a:p>
        </p:txBody>
      </p:sp>
      <p:sp>
        <p:nvSpPr>
          <p:cNvPr id="5" name="Footer Placeholder 4"/>
          <p:cNvSpPr>
            <a:spLocks noGrp="1"/>
          </p:cNvSpPr>
          <p:nvPr>
            <p:ph type="ftr" sz="quarter" idx="11"/>
          </p:nvPr>
        </p:nvSpPr>
        <p:spPr/>
        <p:txBody>
          <a:bodyPr/>
          <a:lstStyle/>
          <a:p>
            <a:endParaRPr lang="es-MX">
              <a:solidFill>
                <a:srgbClr val="B80E0F">
                  <a:lumMod val="50000"/>
                </a:srgbClr>
              </a:solidFill>
            </a:endParaRPr>
          </a:p>
        </p:txBody>
      </p:sp>
      <p:sp>
        <p:nvSpPr>
          <p:cNvPr id="6" name="Slide Number Placeholder 5"/>
          <p:cNvSpPr>
            <a:spLocks noGrp="1"/>
          </p:cNvSpPr>
          <p:nvPr>
            <p:ph type="sldNum" sz="quarter" idx="12"/>
          </p:nvPr>
        </p:nvSpPr>
        <p:spPr/>
        <p:txBody>
          <a:bodyPr/>
          <a:lstStyle/>
          <a:p>
            <a:fld id="{571ED8F1-F93D-4381-A63F-C0096413F7E0}" type="slidenum">
              <a:rPr lang="es-MX" smtClean="0">
                <a:solidFill>
                  <a:srgbClr val="B80E0F">
                    <a:lumMod val="50000"/>
                  </a:srgbClr>
                </a:solidFill>
              </a:rPr>
              <a:pPr/>
              <a:t>‹Nº›</a:t>
            </a:fld>
            <a:endParaRPr lang="es-MX">
              <a:solidFill>
                <a:srgbClr val="B80E0F">
                  <a:lumMod val="50000"/>
                </a:srgbClr>
              </a:solidFill>
            </a:endParaRPr>
          </a:p>
        </p:txBody>
      </p:sp>
    </p:spTree>
    <p:extLst>
      <p:ext uri="{BB962C8B-B14F-4D97-AF65-F5344CB8AC3E}">
        <p14:creationId xmlns:p14="http://schemas.microsoft.com/office/powerpoint/2010/main" val="24167440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85800" y="1828800"/>
            <a:ext cx="77724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4" name="Picture 12"/>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24911" b="31308"/>
          <a:stretch/>
        </p:blipFill>
        <p:spPr bwMode="auto">
          <a:xfrm>
            <a:off x="33833" y="5749281"/>
            <a:ext cx="2328367" cy="7277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12" name="Content Placeholder 2"/>
          <p:cNvSpPr>
            <a:spLocks noGrp="1"/>
          </p:cNvSpPr>
          <p:nvPr>
            <p:ph sz="quarter" idx="13"/>
          </p:nvPr>
        </p:nvSpPr>
        <p:spPr>
          <a:xfrm>
            <a:off x="514351" y="2063396"/>
            <a:ext cx="7796030" cy="3311189"/>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B04941BC-CB5E-4A16-8724-F2840AA4A1AC}" type="datetimeFigureOut">
              <a:rPr lang="es-MX" smtClean="0">
                <a:solidFill>
                  <a:srgbClr val="B80E0F">
                    <a:lumMod val="50000"/>
                  </a:srgbClr>
                </a:solidFill>
              </a:rPr>
              <a:pPr/>
              <a:t>24/06/2016</a:t>
            </a:fld>
            <a:endParaRPr lang="es-MX">
              <a:solidFill>
                <a:srgbClr val="B80E0F">
                  <a:lumMod val="50000"/>
                </a:srgbClr>
              </a:solidFill>
            </a:endParaRPr>
          </a:p>
        </p:txBody>
      </p:sp>
      <p:sp>
        <p:nvSpPr>
          <p:cNvPr id="5" name="Footer Placeholder 4"/>
          <p:cNvSpPr>
            <a:spLocks noGrp="1"/>
          </p:cNvSpPr>
          <p:nvPr>
            <p:ph type="ftr" sz="quarter" idx="11"/>
          </p:nvPr>
        </p:nvSpPr>
        <p:spPr/>
        <p:txBody>
          <a:bodyPr/>
          <a:lstStyle/>
          <a:p>
            <a:endParaRPr lang="es-MX">
              <a:solidFill>
                <a:srgbClr val="B80E0F">
                  <a:lumMod val="50000"/>
                </a:srgbClr>
              </a:solidFill>
            </a:endParaRPr>
          </a:p>
        </p:txBody>
      </p:sp>
      <p:sp>
        <p:nvSpPr>
          <p:cNvPr id="6" name="Slide Number Placeholder 5"/>
          <p:cNvSpPr>
            <a:spLocks noGrp="1"/>
          </p:cNvSpPr>
          <p:nvPr>
            <p:ph type="sldNum" sz="quarter" idx="12"/>
          </p:nvPr>
        </p:nvSpPr>
        <p:spPr/>
        <p:txBody>
          <a:bodyPr/>
          <a:lstStyle/>
          <a:p>
            <a:fld id="{571ED8F1-F93D-4381-A63F-C0096413F7E0}" type="slidenum">
              <a:rPr lang="es-MX" smtClean="0">
                <a:solidFill>
                  <a:srgbClr val="B80E0F">
                    <a:lumMod val="50000"/>
                  </a:srgbClr>
                </a:solidFill>
              </a:rPr>
              <a:pPr/>
              <a:t>‹Nº›</a:t>
            </a:fld>
            <a:endParaRPr lang="es-MX">
              <a:solidFill>
                <a:srgbClr val="B80E0F">
                  <a:lumMod val="50000"/>
                </a:srgbClr>
              </a:solidFill>
            </a:endParaRPr>
          </a:p>
        </p:txBody>
      </p:sp>
    </p:spTree>
    <p:extLst>
      <p:ext uri="{BB962C8B-B14F-4D97-AF65-F5344CB8AC3E}">
        <p14:creationId xmlns:p14="http://schemas.microsoft.com/office/powerpoint/2010/main" val="31601810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12" name="Content Placeholder 2"/>
          <p:cNvSpPr>
            <a:spLocks noGrp="1"/>
          </p:cNvSpPr>
          <p:nvPr>
            <p:ph sz="quarter" idx="13"/>
          </p:nvPr>
        </p:nvSpPr>
        <p:spPr>
          <a:xfrm>
            <a:off x="514351" y="2063396"/>
            <a:ext cx="7796030" cy="3311189"/>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B04941BC-CB5E-4A16-8724-F2840AA4A1AC}" type="datetimeFigureOut">
              <a:rPr lang="es-MX" smtClean="0">
                <a:solidFill>
                  <a:srgbClr val="B80E0F">
                    <a:lumMod val="50000"/>
                  </a:srgbClr>
                </a:solidFill>
              </a:rPr>
              <a:pPr/>
              <a:t>24/06/2016</a:t>
            </a:fld>
            <a:endParaRPr lang="es-MX">
              <a:solidFill>
                <a:srgbClr val="B80E0F">
                  <a:lumMod val="50000"/>
                </a:srgbClr>
              </a:solidFill>
            </a:endParaRPr>
          </a:p>
        </p:txBody>
      </p:sp>
      <p:sp>
        <p:nvSpPr>
          <p:cNvPr id="5" name="Footer Placeholder 4"/>
          <p:cNvSpPr>
            <a:spLocks noGrp="1"/>
          </p:cNvSpPr>
          <p:nvPr>
            <p:ph type="ftr" sz="quarter" idx="11"/>
          </p:nvPr>
        </p:nvSpPr>
        <p:spPr/>
        <p:txBody>
          <a:bodyPr/>
          <a:lstStyle/>
          <a:p>
            <a:endParaRPr lang="es-MX">
              <a:solidFill>
                <a:srgbClr val="B80E0F">
                  <a:lumMod val="50000"/>
                </a:srgbClr>
              </a:solidFill>
            </a:endParaRPr>
          </a:p>
        </p:txBody>
      </p:sp>
      <p:sp>
        <p:nvSpPr>
          <p:cNvPr id="6" name="Slide Number Placeholder 5"/>
          <p:cNvSpPr>
            <a:spLocks noGrp="1"/>
          </p:cNvSpPr>
          <p:nvPr>
            <p:ph type="sldNum" sz="quarter" idx="12"/>
          </p:nvPr>
        </p:nvSpPr>
        <p:spPr/>
        <p:txBody>
          <a:bodyPr/>
          <a:lstStyle/>
          <a:p>
            <a:fld id="{571ED8F1-F93D-4381-A63F-C0096413F7E0}" type="slidenum">
              <a:rPr lang="es-MX" smtClean="0">
                <a:solidFill>
                  <a:srgbClr val="B80E0F">
                    <a:lumMod val="50000"/>
                  </a:srgbClr>
                </a:solidFill>
              </a:rPr>
              <a:pPr/>
              <a:t>‹Nº›</a:t>
            </a:fld>
            <a:endParaRPr lang="es-MX">
              <a:solidFill>
                <a:srgbClr val="B80E0F">
                  <a:lumMod val="50000"/>
                </a:srgbClr>
              </a:solidFill>
            </a:endParaRPr>
          </a:p>
        </p:txBody>
      </p:sp>
    </p:spTree>
    <p:extLst>
      <p:ext uri="{BB962C8B-B14F-4D97-AF65-F5344CB8AC3E}">
        <p14:creationId xmlns:p14="http://schemas.microsoft.com/office/powerpoint/2010/main" val="68934916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12" name="Content Placeholder 2"/>
          <p:cNvSpPr>
            <a:spLocks noGrp="1"/>
          </p:cNvSpPr>
          <p:nvPr>
            <p:ph sz="quarter" idx="13"/>
          </p:nvPr>
        </p:nvSpPr>
        <p:spPr>
          <a:xfrm>
            <a:off x="514351" y="2063396"/>
            <a:ext cx="7796030" cy="3311189"/>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B04941BC-CB5E-4A16-8724-F2840AA4A1AC}" type="datetimeFigureOut">
              <a:rPr lang="es-MX" smtClean="0">
                <a:solidFill>
                  <a:srgbClr val="B80E0F">
                    <a:lumMod val="50000"/>
                  </a:srgbClr>
                </a:solidFill>
              </a:rPr>
              <a:pPr/>
              <a:t>24/06/2016</a:t>
            </a:fld>
            <a:endParaRPr lang="es-MX">
              <a:solidFill>
                <a:srgbClr val="B80E0F">
                  <a:lumMod val="50000"/>
                </a:srgbClr>
              </a:solidFill>
            </a:endParaRPr>
          </a:p>
        </p:txBody>
      </p:sp>
      <p:sp>
        <p:nvSpPr>
          <p:cNvPr id="5" name="Footer Placeholder 4"/>
          <p:cNvSpPr>
            <a:spLocks noGrp="1"/>
          </p:cNvSpPr>
          <p:nvPr>
            <p:ph type="ftr" sz="quarter" idx="11"/>
          </p:nvPr>
        </p:nvSpPr>
        <p:spPr/>
        <p:txBody>
          <a:bodyPr/>
          <a:lstStyle/>
          <a:p>
            <a:endParaRPr lang="es-MX">
              <a:solidFill>
                <a:srgbClr val="B80E0F">
                  <a:lumMod val="50000"/>
                </a:srgbClr>
              </a:solidFill>
            </a:endParaRPr>
          </a:p>
        </p:txBody>
      </p:sp>
      <p:sp>
        <p:nvSpPr>
          <p:cNvPr id="6" name="Slide Number Placeholder 5"/>
          <p:cNvSpPr>
            <a:spLocks noGrp="1"/>
          </p:cNvSpPr>
          <p:nvPr>
            <p:ph type="sldNum" sz="quarter" idx="12"/>
          </p:nvPr>
        </p:nvSpPr>
        <p:spPr/>
        <p:txBody>
          <a:bodyPr/>
          <a:lstStyle/>
          <a:p>
            <a:fld id="{571ED8F1-F93D-4381-A63F-C0096413F7E0}" type="slidenum">
              <a:rPr lang="es-MX" smtClean="0">
                <a:solidFill>
                  <a:srgbClr val="B80E0F">
                    <a:lumMod val="50000"/>
                  </a:srgbClr>
                </a:solidFill>
              </a:rPr>
              <a:pPr/>
              <a:t>‹Nº›</a:t>
            </a:fld>
            <a:endParaRPr lang="es-MX">
              <a:solidFill>
                <a:srgbClr val="B80E0F">
                  <a:lumMod val="50000"/>
                </a:srgbClr>
              </a:solidFill>
            </a:endParaRPr>
          </a:p>
        </p:txBody>
      </p:sp>
    </p:spTree>
    <p:extLst>
      <p:ext uri="{BB962C8B-B14F-4D97-AF65-F5344CB8AC3E}">
        <p14:creationId xmlns:p14="http://schemas.microsoft.com/office/powerpoint/2010/main" val="118731698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12" name="Content Placeholder 2"/>
          <p:cNvSpPr>
            <a:spLocks noGrp="1"/>
          </p:cNvSpPr>
          <p:nvPr>
            <p:ph sz="quarter" idx="13"/>
          </p:nvPr>
        </p:nvSpPr>
        <p:spPr>
          <a:xfrm>
            <a:off x="514351" y="2063396"/>
            <a:ext cx="7796030" cy="3311189"/>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B04941BC-CB5E-4A16-8724-F2840AA4A1AC}" type="datetimeFigureOut">
              <a:rPr lang="es-MX" smtClean="0">
                <a:solidFill>
                  <a:srgbClr val="B80E0F">
                    <a:lumMod val="50000"/>
                  </a:srgbClr>
                </a:solidFill>
              </a:rPr>
              <a:pPr/>
              <a:t>24/06/2016</a:t>
            </a:fld>
            <a:endParaRPr lang="es-MX">
              <a:solidFill>
                <a:srgbClr val="B80E0F">
                  <a:lumMod val="50000"/>
                </a:srgbClr>
              </a:solidFill>
            </a:endParaRPr>
          </a:p>
        </p:txBody>
      </p:sp>
      <p:sp>
        <p:nvSpPr>
          <p:cNvPr id="5" name="Footer Placeholder 4"/>
          <p:cNvSpPr>
            <a:spLocks noGrp="1"/>
          </p:cNvSpPr>
          <p:nvPr>
            <p:ph type="ftr" sz="quarter" idx="11"/>
          </p:nvPr>
        </p:nvSpPr>
        <p:spPr/>
        <p:txBody>
          <a:bodyPr/>
          <a:lstStyle/>
          <a:p>
            <a:endParaRPr lang="es-MX">
              <a:solidFill>
                <a:srgbClr val="B80E0F">
                  <a:lumMod val="50000"/>
                </a:srgbClr>
              </a:solidFill>
            </a:endParaRPr>
          </a:p>
        </p:txBody>
      </p:sp>
      <p:sp>
        <p:nvSpPr>
          <p:cNvPr id="6" name="Slide Number Placeholder 5"/>
          <p:cNvSpPr>
            <a:spLocks noGrp="1"/>
          </p:cNvSpPr>
          <p:nvPr>
            <p:ph type="sldNum" sz="quarter" idx="12"/>
          </p:nvPr>
        </p:nvSpPr>
        <p:spPr/>
        <p:txBody>
          <a:bodyPr/>
          <a:lstStyle/>
          <a:p>
            <a:fld id="{571ED8F1-F93D-4381-A63F-C0096413F7E0}" type="slidenum">
              <a:rPr lang="es-MX" smtClean="0">
                <a:solidFill>
                  <a:srgbClr val="B80E0F">
                    <a:lumMod val="50000"/>
                  </a:srgbClr>
                </a:solidFill>
              </a:rPr>
              <a:pPr/>
              <a:t>‹Nº›</a:t>
            </a:fld>
            <a:endParaRPr lang="es-MX">
              <a:solidFill>
                <a:srgbClr val="B80E0F">
                  <a:lumMod val="50000"/>
                </a:srgbClr>
              </a:solidFill>
            </a:endParaRPr>
          </a:p>
        </p:txBody>
      </p:sp>
    </p:spTree>
    <p:extLst>
      <p:ext uri="{BB962C8B-B14F-4D97-AF65-F5344CB8AC3E}">
        <p14:creationId xmlns:p14="http://schemas.microsoft.com/office/powerpoint/2010/main" val="156422006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
  <p:cSld name="Diapositiva de título">
    <p:spTree>
      <p:nvGrpSpPr>
        <p:cNvPr id="1" name=""/>
        <p:cNvGrpSpPr/>
        <p:nvPr/>
      </p:nvGrpSpPr>
      <p:grpSpPr>
        <a:xfrm>
          <a:off x="0" y="0"/>
          <a:ext cx="0" cy="0"/>
          <a:chOff x="0" y="0"/>
          <a:chExt cx="0" cy="0"/>
        </a:xfrm>
      </p:grpSpPr>
      <p:sp>
        <p:nvSpPr>
          <p:cNvPr id="15" name="14 Rectángulo redondeado"/>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lnSpc>
                <a:spcPct val="100000"/>
              </a:lnSpc>
              <a:spcBef>
                <a:spcPts val="0"/>
              </a:spcBef>
              <a:spcAft>
                <a:spcPts val="0"/>
              </a:spcAft>
              <a:buClrTx/>
              <a:buSzTx/>
              <a:buFontTx/>
              <a:buNone/>
            </a:pPr>
            <a:endParaRPr lang="en-US" sz="1800">
              <a:solidFill>
                <a:prstClr val="white"/>
              </a:solidFill>
            </a:endParaRPr>
          </a:p>
        </p:txBody>
      </p:sp>
      <p:sp>
        <p:nvSpPr>
          <p:cNvPr id="10" name="9 Rectángulo redondeado"/>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lnSpc>
                <a:spcPct val="100000"/>
              </a:lnSpc>
              <a:spcBef>
                <a:spcPts val="0"/>
              </a:spcBef>
              <a:spcAft>
                <a:spcPts val="0"/>
              </a:spcAft>
              <a:buClrTx/>
              <a:buSzTx/>
              <a:buFontTx/>
              <a:buNone/>
            </a:pPr>
            <a:endParaRPr lang="en-US" sz="1800">
              <a:solidFill>
                <a:prstClr val="white"/>
              </a:solidFill>
            </a:endParaRPr>
          </a:p>
        </p:txBody>
      </p:sp>
      <p:sp>
        <p:nvSpPr>
          <p:cNvPr id="5" name="4 Título"/>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es-ES" smtClean="0"/>
              <a:t>Haga clic para modificar el estilo de título del patrón</a:t>
            </a:r>
            <a:endParaRPr kumimoji="0" lang="en-US"/>
          </a:p>
        </p:txBody>
      </p:sp>
      <p:sp>
        <p:nvSpPr>
          <p:cNvPr id="20" name="19 Subtítulo"/>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s-ES" smtClean="0"/>
              <a:t>Haga clic para modificar el estilo de subtítulo del patrón</a:t>
            </a:r>
            <a:endParaRPr kumimoji="0" lang="en-US"/>
          </a:p>
        </p:txBody>
      </p:sp>
      <p:sp>
        <p:nvSpPr>
          <p:cNvPr id="19" name="18 Marcador de fecha"/>
          <p:cNvSpPr>
            <a:spLocks noGrp="1"/>
          </p:cNvSpPr>
          <p:nvPr>
            <p:ph type="dt" sz="half" idx="10"/>
          </p:nvPr>
        </p:nvSpPr>
        <p:spPr/>
        <p:txBody>
          <a:bodyPr/>
          <a:lstStyle>
            <a:extLst/>
          </a:lstStyle>
          <a:p>
            <a:fld id="{AA24FF00-C1F5-4D09-87AF-A961B3EA47CA}" type="datetimeFigureOut">
              <a:rPr lang="es-EC" smtClean="0">
                <a:solidFill>
                  <a:srgbClr val="E3DED1">
                    <a:shade val="50000"/>
                  </a:srgbClr>
                </a:solidFill>
              </a:rPr>
              <a:pPr/>
              <a:t>24/06/2016</a:t>
            </a:fld>
            <a:endParaRPr lang="es-EC">
              <a:solidFill>
                <a:srgbClr val="E3DED1">
                  <a:shade val="50000"/>
                </a:srgbClr>
              </a:solidFill>
            </a:endParaRPr>
          </a:p>
        </p:txBody>
      </p:sp>
      <p:sp>
        <p:nvSpPr>
          <p:cNvPr id="8" name="7 Marcador de pie de página"/>
          <p:cNvSpPr>
            <a:spLocks noGrp="1"/>
          </p:cNvSpPr>
          <p:nvPr>
            <p:ph type="ftr" sz="quarter" idx="11"/>
          </p:nvPr>
        </p:nvSpPr>
        <p:spPr/>
        <p:txBody>
          <a:bodyPr/>
          <a:lstStyle>
            <a:extLst/>
          </a:lstStyle>
          <a:p>
            <a:endParaRPr lang="es-EC">
              <a:solidFill>
                <a:srgbClr val="E3DED1">
                  <a:shade val="50000"/>
                </a:srgbClr>
              </a:solidFill>
            </a:endParaRPr>
          </a:p>
        </p:txBody>
      </p:sp>
      <p:sp>
        <p:nvSpPr>
          <p:cNvPr id="11" name="10 Marcador de número de diapositiva"/>
          <p:cNvSpPr>
            <a:spLocks noGrp="1"/>
          </p:cNvSpPr>
          <p:nvPr>
            <p:ph type="sldNum" sz="quarter" idx="12"/>
          </p:nvPr>
        </p:nvSpPr>
        <p:spPr/>
        <p:txBody>
          <a:bodyPr/>
          <a:lstStyle>
            <a:extLst/>
          </a:lstStyle>
          <a:p>
            <a:fld id="{78ACA945-E2FF-4E3F-92FE-2F05BEBDA2D4}" type="slidenum">
              <a:rPr lang="es-EC" smtClean="0">
                <a:solidFill>
                  <a:srgbClr val="E3DED1">
                    <a:shade val="50000"/>
                  </a:srgbClr>
                </a:solidFill>
              </a:rPr>
              <a:pPr/>
              <a:t>‹Nº›</a:t>
            </a:fld>
            <a:endParaRPr lang="es-EC">
              <a:solidFill>
                <a:srgbClr val="E3DED1">
                  <a:shade val="50000"/>
                </a:srgbClr>
              </a:solidFill>
            </a:endParaRPr>
          </a:p>
        </p:txBody>
      </p:sp>
    </p:spTree>
    <p:extLst>
      <p:ext uri="{BB962C8B-B14F-4D97-AF65-F5344CB8AC3E}">
        <p14:creationId xmlns:p14="http://schemas.microsoft.com/office/powerpoint/2010/main" val="327747371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502920" y="4983480"/>
            <a:ext cx="8183880" cy="1051560"/>
          </a:xfrm>
        </p:spPr>
        <p:txBody>
          <a:bodyPr/>
          <a:lstStyle>
            <a:extLst/>
          </a:lstStyle>
          <a:p>
            <a:r>
              <a:rPr kumimoji="0" lang="es-ES" smtClean="0"/>
              <a:t>Haga clic para modificar el estilo de título del patrón</a:t>
            </a:r>
            <a:endParaRPr kumimoji="0" lang="en-US"/>
          </a:p>
        </p:txBody>
      </p:sp>
      <p:sp>
        <p:nvSpPr>
          <p:cNvPr id="3" name="2 Marcador de contenido"/>
          <p:cNvSpPr>
            <a:spLocks noGrp="1"/>
          </p:cNvSpPr>
          <p:nvPr>
            <p:ph idx="1"/>
          </p:nvPr>
        </p:nvSpPr>
        <p:spPr>
          <a:xfrm>
            <a:off x="502920" y="530352"/>
            <a:ext cx="8183880" cy="4187952"/>
          </a:xfrm>
        </p:spPr>
        <p:txBody>
          <a:bodyPr/>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AA24FF00-C1F5-4D09-87AF-A961B3EA47CA}" type="datetimeFigureOut">
              <a:rPr lang="es-EC" smtClean="0">
                <a:solidFill>
                  <a:srgbClr val="E3DED1">
                    <a:shade val="50000"/>
                  </a:srgbClr>
                </a:solidFill>
              </a:rPr>
              <a:pPr/>
              <a:t>24/06/2016</a:t>
            </a:fld>
            <a:endParaRPr lang="es-EC">
              <a:solidFill>
                <a:srgbClr val="E3DED1">
                  <a:shade val="50000"/>
                </a:srgbClr>
              </a:solidFill>
            </a:endParaRPr>
          </a:p>
        </p:txBody>
      </p:sp>
      <p:sp>
        <p:nvSpPr>
          <p:cNvPr id="5" name="4 Marcador de pie de página"/>
          <p:cNvSpPr>
            <a:spLocks noGrp="1"/>
          </p:cNvSpPr>
          <p:nvPr>
            <p:ph type="ftr" sz="quarter" idx="11"/>
          </p:nvPr>
        </p:nvSpPr>
        <p:spPr/>
        <p:txBody>
          <a:bodyPr/>
          <a:lstStyle>
            <a:extLst/>
          </a:lstStyle>
          <a:p>
            <a:endParaRPr lang="es-EC">
              <a:solidFill>
                <a:srgbClr val="E3DED1">
                  <a:shade val="50000"/>
                </a:srgbClr>
              </a:solidFill>
            </a:endParaRPr>
          </a:p>
        </p:txBody>
      </p:sp>
      <p:sp>
        <p:nvSpPr>
          <p:cNvPr id="6" name="5 Marcador de número de diapositiva"/>
          <p:cNvSpPr>
            <a:spLocks noGrp="1"/>
          </p:cNvSpPr>
          <p:nvPr>
            <p:ph type="sldNum" sz="quarter" idx="12"/>
          </p:nvPr>
        </p:nvSpPr>
        <p:spPr/>
        <p:txBody>
          <a:bodyPr/>
          <a:lstStyle>
            <a:extLst/>
          </a:lstStyle>
          <a:p>
            <a:fld id="{78ACA945-E2FF-4E3F-92FE-2F05BEBDA2D4}" type="slidenum">
              <a:rPr lang="es-EC" smtClean="0">
                <a:solidFill>
                  <a:srgbClr val="E3DED1">
                    <a:shade val="50000"/>
                  </a:srgbClr>
                </a:solidFill>
              </a:rPr>
              <a:pPr/>
              <a:t>‹Nº›</a:t>
            </a:fld>
            <a:endParaRPr lang="es-EC">
              <a:solidFill>
                <a:srgbClr val="E3DED1">
                  <a:shade val="50000"/>
                </a:srgbClr>
              </a:solidFill>
            </a:endParaRPr>
          </a:p>
        </p:txBody>
      </p:sp>
    </p:spTree>
    <p:extLst>
      <p:ext uri="{BB962C8B-B14F-4D97-AF65-F5344CB8AC3E}">
        <p14:creationId xmlns:p14="http://schemas.microsoft.com/office/powerpoint/2010/main" val="52388756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502920" y="4983480"/>
            <a:ext cx="8183880" cy="1051560"/>
          </a:xfrm>
        </p:spPr>
        <p:txBody>
          <a:bodyPr/>
          <a:lstStyle>
            <a:extLst/>
          </a:lstStyle>
          <a:p>
            <a:r>
              <a:rPr kumimoji="0" lang="es-ES" smtClean="0"/>
              <a:t>Haga clic para modificar el estilo de título del patrón</a:t>
            </a:r>
            <a:endParaRPr kumimoji="0" lang="en-US"/>
          </a:p>
        </p:txBody>
      </p:sp>
      <p:sp>
        <p:nvSpPr>
          <p:cNvPr id="3" name="2 Marcador de contenido"/>
          <p:cNvSpPr>
            <a:spLocks noGrp="1"/>
          </p:cNvSpPr>
          <p:nvPr>
            <p:ph idx="1"/>
          </p:nvPr>
        </p:nvSpPr>
        <p:spPr>
          <a:xfrm>
            <a:off x="502920" y="530352"/>
            <a:ext cx="8183880" cy="4187952"/>
          </a:xfrm>
        </p:spPr>
        <p:txBody>
          <a:bodyPr/>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AA24FF00-C1F5-4D09-87AF-A961B3EA47CA}" type="datetimeFigureOut">
              <a:rPr lang="es-EC" smtClean="0">
                <a:solidFill>
                  <a:srgbClr val="E3DED1">
                    <a:shade val="50000"/>
                  </a:srgbClr>
                </a:solidFill>
              </a:rPr>
              <a:pPr/>
              <a:t>24/06/2016</a:t>
            </a:fld>
            <a:endParaRPr lang="es-EC">
              <a:solidFill>
                <a:srgbClr val="E3DED1">
                  <a:shade val="50000"/>
                </a:srgbClr>
              </a:solidFill>
            </a:endParaRPr>
          </a:p>
        </p:txBody>
      </p:sp>
      <p:sp>
        <p:nvSpPr>
          <p:cNvPr id="5" name="4 Marcador de pie de página"/>
          <p:cNvSpPr>
            <a:spLocks noGrp="1"/>
          </p:cNvSpPr>
          <p:nvPr>
            <p:ph type="ftr" sz="quarter" idx="11"/>
          </p:nvPr>
        </p:nvSpPr>
        <p:spPr/>
        <p:txBody>
          <a:bodyPr/>
          <a:lstStyle>
            <a:extLst/>
          </a:lstStyle>
          <a:p>
            <a:endParaRPr lang="es-EC">
              <a:solidFill>
                <a:srgbClr val="E3DED1">
                  <a:shade val="50000"/>
                </a:srgbClr>
              </a:solidFill>
            </a:endParaRPr>
          </a:p>
        </p:txBody>
      </p:sp>
      <p:sp>
        <p:nvSpPr>
          <p:cNvPr id="6" name="5 Marcador de número de diapositiva"/>
          <p:cNvSpPr>
            <a:spLocks noGrp="1"/>
          </p:cNvSpPr>
          <p:nvPr>
            <p:ph type="sldNum" sz="quarter" idx="12"/>
          </p:nvPr>
        </p:nvSpPr>
        <p:spPr/>
        <p:txBody>
          <a:bodyPr/>
          <a:lstStyle>
            <a:extLst/>
          </a:lstStyle>
          <a:p>
            <a:fld id="{78ACA945-E2FF-4E3F-92FE-2F05BEBDA2D4}" type="slidenum">
              <a:rPr lang="es-EC" smtClean="0">
                <a:solidFill>
                  <a:srgbClr val="E3DED1">
                    <a:shade val="50000"/>
                  </a:srgbClr>
                </a:solidFill>
              </a:rPr>
              <a:pPr/>
              <a:t>‹Nº›</a:t>
            </a:fld>
            <a:endParaRPr lang="es-EC">
              <a:solidFill>
                <a:srgbClr val="E3DED1">
                  <a:shade val="50000"/>
                </a:srgbClr>
              </a:solidFill>
            </a:endParaRPr>
          </a:p>
        </p:txBody>
      </p:sp>
    </p:spTree>
    <p:extLst>
      <p:ext uri="{BB962C8B-B14F-4D97-AF65-F5344CB8AC3E}">
        <p14:creationId xmlns:p14="http://schemas.microsoft.com/office/powerpoint/2010/main" val="19789694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502920" y="4983480"/>
            <a:ext cx="8183880" cy="1051560"/>
          </a:xfrm>
        </p:spPr>
        <p:txBody>
          <a:bodyPr/>
          <a:lstStyle>
            <a:extLst/>
          </a:lstStyle>
          <a:p>
            <a:r>
              <a:rPr kumimoji="0" lang="es-ES" smtClean="0"/>
              <a:t>Haga clic para modificar el estilo de título del patrón</a:t>
            </a:r>
            <a:endParaRPr kumimoji="0" lang="en-US"/>
          </a:p>
        </p:txBody>
      </p:sp>
      <p:sp>
        <p:nvSpPr>
          <p:cNvPr id="3" name="2 Marcador de contenido"/>
          <p:cNvSpPr>
            <a:spLocks noGrp="1"/>
          </p:cNvSpPr>
          <p:nvPr>
            <p:ph idx="1"/>
          </p:nvPr>
        </p:nvSpPr>
        <p:spPr>
          <a:xfrm>
            <a:off x="502920" y="530352"/>
            <a:ext cx="8183880" cy="4187952"/>
          </a:xfrm>
        </p:spPr>
        <p:txBody>
          <a:bodyPr/>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AA24FF00-C1F5-4D09-87AF-A961B3EA47CA}" type="datetimeFigureOut">
              <a:rPr lang="es-EC" smtClean="0">
                <a:solidFill>
                  <a:srgbClr val="E3DED1">
                    <a:shade val="50000"/>
                  </a:srgbClr>
                </a:solidFill>
              </a:rPr>
              <a:pPr/>
              <a:t>24/06/2016</a:t>
            </a:fld>
            <a:endParaRPr lang="es-EC">
              <a:solidFill>
                <a:srgbClr val="E3DED1">
                  <a:shade val="50000"/>
                </a:srgbClr>
              </a:solidFill>
            </a:endParaRPr>
          </a:p>
        </p:txBody>
      </p:sp>
      <p:sp>
        <p:nvSpPr>
          <p:cNvPr id="5" name="4 Marcador de pie de página"/>
          <p:cNvSpPr>
            <a:spLocks noGrp="1"/>
          </p:cNvSpPr>
          <p:nvPr>
            <p:ph type="ftr" sz="quarter" idx="11"/>
          </p:nvPr>
        </p:nvSpPr>
        <p:spPr/>
        <p:txBody>
          <a:bodyPr/>
          <a:lstStyle>
            <a:extLst/>
          </a:lstStyle>
          <a:p>
            <a:endParaRPr lang="es-EC">
              <a:solidFill>
                <a:srgbClr val="E3DED1">
                  <a:shade val="50000"/>
                </a:srgbClr>
              </a:solidFill>
            </a:endParaRPr>
          </a:p>
        </p:txBody>
      </p:sp>
      <p:sp>
        <p:nvSpPr>
          <p:cNvPr id="6" name="5 Marcador de número de diapositiva"/>
          <p:cNvSpPr>
            <a:spLocks noGrp="1"/>
          </p:cNvSpPr>
          <p:nvPr>
            <p:ph type="sldNum" sz="quarter" idx="12"/>
          </p:nvPr>
        </p:nvSpPr>
        <p:spPr/>
        <p:txBody>
          <a:bodyPr/>
          <a:lstStyle>
            <a:extLst/>
          </a:lstStyle>
          <a:p>
            <a:fld id="{78ACA945-E2FF-4E3F-92FE-2F05BEBDA2D4}" type="slidenum">
              <a:rPr lang="es-EC" smtClean="0">
                <a:solidFill>
                  <a:srgbClr val="E3DED1">
                    <a:shade val="50000"/>
                  </a:srgbClr>
                </a:solidFill>
              </a:rPr>
              <a:pPr/>
              <a:t>‹Nº›</a:t>
            </a:fld>
            <a:endParaRPr lang="es-EC">
              <a:solidFill>
                <a:srgbClr val="E3DED1">
                  <a:shade val="50000"/>
                </a:srgbClr>
              </a:solidFill>
            </a:endParaRPr>
          </a:p>
        </p:txBody>
      </p:sp>
    </p:spTree>
    <p:extLst>
      <p:ext uri="{BB962C8B-B14F-4D97-AF65-F5344CB8AC3E}">
        <p14:creationId xmlns:p14="http://schemas.microsoft.com/office/powerpoint/2010/main" val="21323157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502920" y="4983480"/>
            <a:ext cx="8183880" cy="1051560"/>
          </a:xfrm>
        </p:spPr>
        <p:txBody>
          <a:bodyPr/>
          <a:lstStyle>
            <a:extLst/>
          </a:lstStyle>
          <a:p>
            <a:r>
              <a:rPr kumimoji="0" lang="es-ES" smtClean="0"/>
              <a:t>Haga clic para modificar el estilo de título del patrón</a:t>
            </a:r>
            <a:endParaRPr kumimoji="0" lang="en-US"/>
          </a:p>
        </p:txBody>
      </p:sp>
      <p:sp>
        <p:nvSpPr>
          <p:cNvPr id="3" name="2 Marcador de contenido"/>
          <p:cNvSpPr>
            <a:spLocks noGrp="1"/>
          </p:cNvSpPr>
          <p:nvPr>
            <p:ph idx="1"/>
          </p:nvPr>
        </p:nvSpPr>
        <p:spPr>
          <a:xfrm>
            <a:off x="502920" y="530352"/>
            <a:ext cx="8183880" cy="4187952"/>
          </a:xfrm>
        </p:spPr>
        <p:txBody>
          <a:bodyPr/>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AA24FF00-C1F5-4D09-87AF-A961B3EA47CA}" type="datetimeFigureOut">
              <a:rPr lang="es-EC" smtClean="0">
                <a:solidFill>
                  <a:srgbClr val="E3DED1">
                    <a:shade val="50000"/>
                  </a:srgbClr>
                </a:solidFill>
              </a:rPr>
              <a:pPr/>
              <a:t>24/06/2016</a:t>
            </a:fld>
            <a:endParaRPr lang="es-EC">
              <a:solidFill>
                <a:srgbClr val="E3DED1">
                  <a:shade val="50000"/>
                </a:srgbClr>
              </a:solidFill>
            </a:endParaRPr>
          </a:p>
        </p:txBody>
      </p:sp>
      <p:sp>
        <p:nvSpPr>
          <p:cNvPr id="5" name="4 Marcador de pie de página"/>
          <p:cNvSpPr>
            <a:spLocks noGrp="1"/>
          </p:cNvSpPr>
          <p:nvPr>
            <p:ph type="ftr" sz="quarter" idx="11"/>
          </p:nvPr>
        </p:nvSpPr>
        <p:spPr/>
        <p:txBody>
          <a:bodyPr/>
          <a:lstStyle>
            <a:extLst/>
          </a:lstStyle>
          <a:p>
            <a:endParaRPr lang="es-EC">
              <a:solidFill>
                <a:srgbClr val="E3DED1">
                  <a:shade val="50000"/>
                </a:srgbClr>
              </a:solidFill>
            </a:endParaRPr>
          </a:p>
        </p:txBody>
      </p:sp>
      <p:sp>
        <p:nvSpPr>
          <p:cNvPr id="6" name="5 Marcador de número de diapositiva"/>
          <p:cNvSpPr>
            <a:spLocks noGrp="1"/>
          </p:cNvSpPr>
          <p:nvPr>
            <p:ph type="sldNum" sz="quarter" idx="12"/>
          </p:nvPr>
        </p:nvSpPr>
        <p:spPr/>
        <p:txBody>
          <a:bodyPr/>
          <a:lstStyle>
            <a:extLst/>
          </a:lstStyle>
          <a:p>
            <a:fld id="{78ACA945-E2FF-4E3F-92FE-2F05BEBDA2D4}" type="slidenum">
              <a:rPr lang="es-EC" smtClean="0">
                <a:solidFill>
                  <a:srgbClr val="E3DED1">
                    <a:shade val="50000"/>
                  </a:srgbClr>
                </a:solidFill>
              </a:rPr>
              <a:pPr/>
              <a:t>‹Nº›</a:t>
            </a:fld>
            <a:endParaRPr lang="es-EC">
              <a:solidFill>
                <a:srgbClr val="E3DED1">
                  <a:shade val="50000"/>
                </a:srgbClr>
              </a:solidFill>
            </a:endParaRPr>
          </a:p>
        </p:txBody>
      </p:sp>
    </p:spTree>
    <p:extLst>
      <p:ext uri="{BB962C8B-B14F-4D97-AF65-F5344CB8AC3E}">
        <p14:creationId xmlns:p14="http://schemas.microsoft.com/office/powerpoint/2010/main" val="184268098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502920" y="4983480"/>
            <a:ext cx="8183880" cy="1051560"/>
          </a:xfrm>
        </p:spPr>
        <p:txBody>
          <a:bodyPr/>
          <a:lstStyle>
            <a:extLst/>
          </a:lstStyle>
          <a:p>
            <a:r>
              <a:rPr kumimoji="0" lang="es-ES" smtClean="0"/>
              <a:t>Haga clic para modificar el estilo de título del patrón</a:t>
            </a:r>
            <a:endParaRPr kumimoji="0" lang="en-US"/>
          </a:p>
        </p:txBody>
      </p:sp>
      <p:sp>
        <p:nvSpPr>
          <p:cNvPr id="3" name="2 Marcador de contenido"/>
          <p:cNvSpPr>
            <a:spLocks noGrp="1"/>
          </p:cNvSpPr>
          <p:nvPr>
            <p:ph idx="1"/>
          </p:nvPr>
        </p:nvSpPr>
        <p:spPr>
          <a:xfrm>
            <a:off x="502920" y="530352"/>
            <a:ext cx="8183880" cy="4187952"/>
          </a:xfrm>
        </p:spPr>
        <p:txBody>
          <a:bodyPr/>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AA24FF00-C1F5-4D09-87AF-A961B3EA47CA}" type="datetimeFigureOut">
              <a:rPr lang="es-EC" smtClean="0">
                <a:solidFill>
                  <a:srgbClr val="E3DED1">
                    <a:shade val="50000"/>
                  </a:srgbClr>
                </a:solidFill>
              </a:rPr>
              <a:pPr/>
              <a:t>24/06/2016</a:t>
            </a:fld>
            <a:endParaRPr lang="es-EC">
              <a:solidFill>
                <a:srgbClr val="E3DED1">
                  <a:shade val="50000"/>
                </a:srgbClr>
              </a:solidFill>
            </a:endParaRPr>
          </a:p>
        </p:txBody>
      </p:sp>
      <p:sp>
        <p:nvSpPr>
          <p:cNvPr id="5" name="4 Marcador de pie de página"/>
          <p:cNvSpPr>
            <a:spLocks noGrp="1"/>
          </p:cNvSpPr>
          <p:nvPr>
            <p:ph type="ftr" sz="quarter" idx="11"/>
          </p:nvPr>
        </p:nvSpPr>
        <p:spPr/>
        <p:txBody>
          <a:bodyPr/>
          <a:lstStyle>
            <a:extLst/>
          </a:lstStyle>
          <a:p>
            <a:endParaRPr lang="es-EC">
              <a:solidFill>
                <a:srgbClr val="E3DED1">
                  <a:shade val="50000"/>
                </a:srgbClr>
              </a:solidFill>
            </a:endParaRPr>
          </a:p>
        </p:txBody>
      </p:sp>
      <p:sp>
        <p:nvSpPr>
          <p:cNvPr id="6" name="5 Marcador de número de diapositiva"/>
          <p:cNvSpPr>
            <a:spLocks noGrp="1"/>
          </p:cNvSpPr>
          <p:nvPr>
            <p:ph type="sldNum" sz="quarter" idx="12"/>
          </p:nvPr>
        </p:nvSpPr>
        <p:spPr/>
        <p:txBody>
          <a:bodyPr/>
          <a:lstStyle>
            <a:extLst/>
          </a:lstStyle>
          <a:p>
            <a:fld id="{78ACA945-E2FF-4E3F-92FE-2F05BEBDA2D4}" type="slidenum">
              <a:rPr lang="es-EC" smtClean="0">
                <a:solidFill>
                  <a:srgbClr val="E3DED1">
                    <a:shade val="50000"/>
                  </a:srgbClr>
                </a:solidFill>
              </a:rPr>
              <a:pPr/>
              <a:t>‹Nº›</a:t>
            </a:fld>
            <a:endParaRPr lang="es-EC">
              <a:solidFill>
                <a:srgbClr val="E3DED1">
                  <a:shade val="50000"/>
                </a:srgbClr>
              </a:solidFill>
            </a:endParaRPr>
          </a:p>
        </p:txBody>
      </p:sp>
    </p:spTree>
    <p:extLst>
      <p:ext uri="{BB962C8B-B14F-4D97-AF65-F5344CB8AC3E}">
        <p14:creationId xmlns:p14="http://schemas.microsoft.com/office/powerpoint/2010/main" val="29346127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pic>
        <p:nvPicPr>
          <p:cNvPr id="4" name="Picture 12"/>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24911" b="31308"/>
          <a:stretch/>
        </p:blipFill>
        <p:spPr bwMode="auto">
          <a:xfrm>
            <a:off x="33833" y="5749281"/>
            <a:ext cx="2328367" cy="7277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502920" y="4983480"/>
            <a:ext cx="8183880" cy="1051560"/>
          </a:xfrm>
        </p:spPr>
        <p:txBody>
          <a:bodyPr/>
          <a:lstStyle>
            <a:extLst/>
          </a:lstStyle>
          <a:p>
            <a:r>
              <a:rPr kumimoji="0" lang="es-ES" smtClean="0"/>
              <a:t>Haga clic para modificar el estilo de título del patrón</a:t>
            </a:r>
            <a:endParaRPr kumimoji="0" lang="en-US"/>
          </a:p>
        </p:txBody>
      </p:sp>
      <p:sp>
        <p:nvSpPr>
          <p:cNvPr id="3" name="2 Marcador de contenido"/>
          <p:cNvSpPr>
            <a:spLocks noGrp="1"/>
          </p:cNvSpPr>
          <p:nvPr>
            <p:ph idx="1"/>
          </p:nvPr>
        </p:nvSpPr>
        <p:spPr>
          <a:xfrm>
            <a:off x="502920" y="530352"/>
            <a:ext cx="8183880" cy="4187952"/>
          </a:xfrm>
        </p:spPr>
        <p:txBody>
          <a:bodyPr/>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AA24FF00-C1F5-4D09-87AF-A961B3EA47CA}" type="datetimeFigureOut">
              <a:rPr lang="es-EC" smtClean="0">
                <a:solidFill>
                  <a:srgbClr val="E3DED1">
                    <a:shade val="50000"/>
                  </a:srgbClr>
                </a:solidFill>
              </a:rPr>
              <a:pPr/>
              <a:t>24/06/2016</a:t>
            </a:fld>
            <a:endParaRPr lang="es-EC">
              <a:solidFill>
                <a:srgbClr val="E3DED1">
                  <a:shade val="50000"/>
                </a:srgbClr>
              </a:solidFill>
            </a:endParaRPr>
          </a:p>
        </p:txBody>
      </p:sp>
      <p:sp>
        <p:nvSpPr>
          <p:cNvPr id="5" name="4 Marcador de pie de página"/>
          <p:cNvSpPr>
            <a:spLocks noGrp="1"/>
          </p:cNvSpPr>
          <p:nvPr>
            <p:ph type="ftr" sz="quarter" idx="11"/>
          </p:nvPr>
        </p:nvSpPr>
        <p:spPr/>
        <p:txBody>
          <a:bodyPr/>
          <a:lstStyle>
            <a:extLst/>
          </a:lstStyle>
          <a:p>
            <a:endParaRPr lang="es-EC">
              <a:solidFill>
                <a:srgbClr val="E3DED1">
                  <a:shade val="50000"/>
                </a:srgbClr>
              </a:solidFill>
            </a:endParaRPr>
          </a:p>
        </p:txBody>
      </p:sp>
      <p:sp>
        <p:nvSpPr>
          <p:cNvPr id="6" name="5 Marcador de número de diapositiva"/>
          <p:cNvSpPr>
            <a:spLocks noGrp="1"/>
          </p:cNvSpPr>
          <p:nvPr>
            <p:ph type="sldNum" sz="quarter" idx="12"/>
          </p:nvPr>
        </p:nvSpPr>
        <p:spPr/>
        <p:txBody>
          <a:bodyPr/>
          <a:lstStyle>
            <a:extLst/>
          </a:lstStyle>
          <a:p>
            <a:fld id="{78ACA945-E2FF-4E3F-92FE-2F05BEBDA2D4}" type="slidenum">
              <a:rPr lang="es-EC" smtClean="0">
                <a:solidFill>
                  <a:srgbClr val="E3DED1">
                    <a:shade val="50000"/>
                  </a:srgbClr>
                </a:solidFill>
              </a:rPr>
              <a:pPr/>
              <a:t>‹Nº›</a:t>
            </a:fld>
            <a:endParaRPr lang="es-EC">
              <a:solidFill>
                <a:srgbClr val="E3DED1">
                  <a:shade val="50000"/>
                </a:srgbClr>
              </a:solidFill>
            </a:endParaRPr>
          </a:p>
        </p:txBody>
      </p:sp>
    </p:spTree>
    <p:extLst>
      <p:ext uri="{BB962C8B-B14F-4D97-AF65-F5344CB8AC3E}">
        <p14:creationId xmlns:p14="http://schemas.microsoft.com/office/powerpoint/2010/main" val="331645848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502920" y="4983480"/>
            <a:ext cx="8183880" cy="1051560"/>
          </a:xfrm>
        </p:spPr>
        <p:txBody>
          <a:bodyPr/>
          <a:lstStyle>
            <a:extLst/>
          </a:lstStyle>
          <a:p>
            <a:r>
              <a:rPr kumimoji="0" lang="es-ES" smtClean="0"/>
              <a:t>Haga clic para modificar el estilo de título del patrón</a:t>
            </a:r>
            <a:endParaRPr kumimoji="0" lang="en-US"/>
          </a:p>
        </p:txBody>
      </p:sp>
      <p:sp>
        <p:nvSpPr>
          <p:cNvPr id="3" name="2 Marcador de contenido"/>
          <p:cNvSpPr>
            <a:spLocks noGrp="1"/>
          </p:cNvSpPr>
          <p:nvPr>
            <p:ph idx="1"/>
          </p:nvPr>
        </p:nvSpPr>
        <p:spPr>
          <a:xfrm>
            <a:off x="502920" y="530352"/>
            <a:ext cx="8183880" cy="4187952"/>
          </a:xfrm>
        </p:spPr>
        <p:txBody>
          <a:bodyPr/>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AA24FF00-C1F5-4D09-87AF-A961B3EA47CA}" type="datetimeFigureOut">
              <a:rPr lang="es-EC" smtClean="0">
                <a:solidFill>
                  <a:srgbClr val="E3DED1">
                    <a:shade val="50000"/>
                  </a:srgbClr>
                </a:solidFill>
              </a:rPr>
              <a:pPr/>
              <a:t>24/06/2016</a:t>
            </a:fld>
            <a:endParaRPr lang="es-EC">
              <a:solidFill>
                <a:srgbClr val="E3DED1">
                  <a:shade val="50000"/>
                </a:srgbClr>
              </a:solidFill>
            </a:endParaRPr>
          </a:p>
        </p:txBody>
      </p:sp>
      <p:sp>
        <p:nvSpPr>
          <p:cNvPr id="5" name="4 Marcador de pie de página"/>
          <p:cNvSpPr>
            <a:spLocks noGrp="1"/>
          </p:cNvSpPr>
          <p:nvPr>
            <p:ph type="ftr" sz="quarter" idx="11"/>
          </p:nvPr>
        </p:nvSpPr>
        <p:spPr/>
        <p:txBody>
          <a:bodyPr/>
          <a:lstStyle>
            <a:extLst/>
          </a:lstStyle>
          <a:p>
            <a:endParaRPr lang="es-EC">
              <a:solidFill>
                <a:srgbClr val="E3DED1">
                  <a:shade val="50000"/>
                </a:srgbClr>
              </a:solidFill>
            </a:endParaRPr>
          </a:p>
        </p:txBody>
      </p:sp>
      <p:sp>
        <p:nvSpPr>
          <p:cNvPr id="6" name="5 Marcador de número de diapositiva"/>
          <p:cNvSpPr>
            <a:spLocks noGrp="1"/>
          </p:cNvSpPr>
          <p:nvPr>
            <p:ph type="sldNum" sz="quarter" idx="12"/>
          </p:nvPr>
        </p:nvSpPr>
        <p:spPr/>
        <p:txBody>
          <a:bodyPr/>
          <a:lstStyle>
            <a:extLst/>
          </a:lstStyle>
          <a:p>
            <a:fld id="{78ACA945-E2FF-4E3F-92FE-2F05BEBDA2D4}" type="slidenum">
              <a:rPr lang="es-EC" smtClean="0">
                <a:solidFill>
                  <a:srgbClr val="E3DED1">
                    <a:shade val="50000"/>
                  </a:srgbClr>
                </a:solidFill>
              </a:rPr>
              <a:pPr/>
              <a:t>‹Nº›</a:t>
            </a:fld>
            <a:endParaRPr lang="es-EC">
              <a:solidFill>
                <a:srgbClr val="E3DED1">
                  <a:shade val="50000"/>
                </a:srgbClr>
              </a:solidFill>
            </a:endParaRPr>
          </a:p>
        </p:txBody>
      </p:sp>
    </p:spTree>
    <p:extLst>
      <p:ext uri="{BB962C8B-B14F-4D97-AF65-F5344CB8AC3E}">
        <p14:creationId xmlns:p14="http://schemas.microsoft.com/office/powerpoint/2010/main" val="172411033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502920" y="4983480"/>
            <a:ext cx="8183880" cy="1051560"/>
          </a:xfrm>
        </p:spPr>
        <p:txBody>
          <a:bodyPr/>
          <a:lstStyle>
            <a:extLst/>
          </a:lstStyle>
          <a:p>
            <a:r>
              <a:rPr kumimoji="0" lang="es-ES" smtClean="0"/>
              <a:t>Haga clic para modificar el estilo de título del patrón</a:t>
            </a:r>
            <a:endParaRPr kumimoji="0" lang="en-US"/>
          </a:p>
        </p:txBody>
      </p:sp>
      <p:sp>
        <p:nvSpPr>
          <p:cNvPr id="3" name="2 Marcador de contenido"/>
          <p:cNvSpPr>
            <a:spLocks noGrp="1"/>
          </p:cNvSpPr>
          <p:nvPr>
            <p:ph idx="1"/>
          </p:nvPr>
        </p:nvSpPr>
        <p:spPr>
          <a:xfrm>
            <a:off x="502920" y="530352"/>
            <a:ext cx="8183880" cy="4187952"/>
          </a:xfrm>
        </p:spPr>
        <p:txBody>
          <a:bodyPr/>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AA24FF00-C1F5-4D09-87AF-A961B3EA47CA}" type="datetimeFigureOut">
              <a:rPr lang="es-EC" smtClean="0">
                <a:solidFill>
                  <a:srgbClr val="E3DED1">
                    <a:shade val="50000"/>
                  </a:srgbClr>
                </a:solidFill>
              </a:rPr>
              <a:pPr/>
              <a:t>24/06/2016</a:t>
            </a:fld>
            <a:endParaRPr lang="es-EC">
              <a:solidFill>
                <a:srgbClr val="E3DED1">
                  <a:shade val="50000"/>
                </a:srgbClr>
              </a:solidFill>
            </a:endParaRPr>
          </a:p>
        </p:txBody>
      </p:sp>
      <p:sp>
        <p:nvSpPr>
          <p:cNvPr id="5" name="4 Marcador de pie de página"/>
          <p:cNvSpPr>
            <a:spLocks noGrp="1"/>
          </p:cNvSpPr>
          <p:nvPr>
            <p:ph type="ftr" sz="quarter" idx="11"/>
          </p:nvPr>
        </p:nvSpPr>
        <p:spPr/>
        <p:txBody>
          <a:bodyPr/>
          <a:lstStyle>
            <a:extLst/>
          </a:lstStyle>
          <a:p>
            <a:endParaRPr lang="es-EC">
              <a:solidFill>
                <a:srgbClr val="E3DED1">
                  <a:shade val="50000"/>
                </a:srgbClr>
              </a:solidFill>
            </a:endParaRPr>
          </a:p>
        </p:txBody>
      </p:sp>
      <p:sp>
        <p:nvSpPr>
          <p:cNvPr id="6" name="5 Marcador de número de diapositiva"/>
          <p:cNvSpPr>
            <a:spLocks noGrp="1"/>
          </p:cNvSpPr>
          <p:nvPr>
            <p:ph type="sldNum" sz="quarter" idx="12"/>
          </p:nvPr>
        </p:nvSpPr>
        <p:spPr/>
        <p:txBody>
          <a:bodyPr/>
          <a:lstStyle>
            <a:extLst/>
          </a:lstStyle>
          <a:p>
            <a:fld id="{78ACA945-E2FF-4E3F-92FE-2F05BEBDA2D4}" type="slidenum">
              <a:rPr lang="es-EC" smtClean="0">
                <a:solidFill>
                  <a:srgbClr val="E3DED1">
                    <a:shade val="50000"/>
                  </a:srgbClr>
                </a:solidFill>
              </a:rPr>
              <a:pPr/>
              <a:t>‹Nº›</a:t>
            </a:fld>
            <a:endParaRPr lang="es-EC">
              <a:solidFill>
                <a:srgbClr val="E3DED1">
                  <a:shade val="50000"/>
                </a:srgbClr>
              </a:solidFill>
            </a:endParaRPr>
          </a:p>
        </p:txBody>
      </p:sp>
    </p:spTree>
    <p:extLst>
      <p:ext uri="{BB962C8B-B14F-4D97-AF65-F5344CB8AC3E}">
        <p14:creationId xmlns:p14="http://schemas.microsoft.com/office/powerpoint/2010/main" val="136724308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502920" y="4983480"/>
            <a:ext cx="8183880" cy="1051560"/>
          </a:xfrm>
        </p:spPr>
        <p:txBody>
          <a:bodyPr/>
          <a:lstStyle>
            <a:extLst/>
          </a:lstStyle>
          <a:p>
            <a:r>
              <a:rPr kumimoji="0" lang="es-ES" smtClean="0"/>
              <a:t>Haga clic para modificar el estilo de título del patrón</a:t>
            </a:r>
            <a:endParaRPr kumimoji="0" lang="en-US"/>
          </a:p>
        </p:txBody>
      </p:sp>
      <p:sp>
        <p:nvSpPr>
          <p:cNvPr id="3" name="2 Marcador de contenido"/>
          <p:cNvSpPr>
            <a:spLocks noGrp="1"/>
          </p:cNvSpPr>
          <p:nvPr>
            <p:ph idx="1"/>
          </p:nvPr>
        </p:nvSpPr>
        <p:spPr>
          <a:xfrm>
            <a:off x="502920" y="530352"/>
            <a:ext cx="8183880" cy="4187952"/>
          </a:xfrm>
        </p:spPr>
        <p:txBody>
          <a:bodyPr/>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AA24FF00-C1F5-4D09-87AF-A961B3EA47CA}" type="datetimeFigureOut">
              <a:rPr lang="es-EC" smtClean="0">
                <a:solidFill>
                  <a:srgbClr val="E3DED1">
                    <a:shade val="50000"/>
                  </a:srgbClr>
                </a:solidFill>
              </a:rPr>
              <a:pPr/>
              <a:t>24/06/2016</a:t>
            </a:fld>
            <a:endParaRPr lang="es-EC">
              <a:solidFill>
                <a:srgbClr val="E3DED1">
                  <a:shade val="50000"/>
                </a:srgbClr>
              </a:solidFill>
            </a:endParaRPr>
          </a:p>
        </p:txBody>
      </p:sp>
      <p:sp>
        <p:nvSpPr>
          <p:cNvPr id="5" name="4 Marcador de pie de página"/>
          <p:cNvSpPr>
            <a:spLocks noGrp="1"/>
          </p:cNvSpPr>
          <p:nvPr>
            <p:ph type="ftr" sz="quarter" idx="11"/>
          </p:nvPr>
        </p:nvSpPr>
        <p:spPr/>
        <p:txBody>
          <a:bodyPr/>
          <a:lstStyle>
            <a:extLst/>
          </a:lstStyle>
          <a:p>
            <a:endParaRPr lang="es-EC">
              <a:solidFill>
                <a:srgbClr val="E3DED1">
                  <a:shade val="50000"/>
                </a:srgbClr>
              </a:solidFill>
            </a:endParaRPr>
          </a:p>
        </p:txBody>
      </p:sp>
      <p:sp>
        <p:nvSpPr>
          <p:cNvPr id="6" name="5 Marcador de número de diapositiva"/>
          <p:cNvSpPr>
            <a:spLocks noGrp="1"/>
          </p:cNvSpPr>
          <p:nvPr>
            <p:ph type="sldNum" sz="quarter" idx="12"/>
          </p:nvPr>
        </p:nvSpPr>
        <p:spPr/>
        <p:txBody>
          <a:bodyPr/>
          <a:lstStyle>
            <a:extLst/>
          </a:lstStyle>
          <a:p>
            <a:fld id="{78ACA945-E2FF-4E3F-92FE-2F05BEBDA2D4}" type="slidenum">
              <a:rPr lang="es-EC" smtClean="0">
                <a:solidFill>
                  <a:srgbClr val="E3DED1">
                    <a:shade val="50000"/>
                  </a:srgbClr>
                </a:solidFill>
              </a:rPr>
              <a:pPr/>
              <a:t>‹Nº›</a:t>
            </a:fld>
            <a:endParaRPr lang="es-EC">
              <a:solidFill>
                <a:srgbClr val="E3DED1">
                  <a:shade val="50000"/>
                </a:srgbClr>
              </a:solidFill>
            </a:endParaRPr>
          </a:p>
        </p:txBody>
      </p:sp>
    </p:spTree>
    <p:extLst>
      <p:ext uri="{BB962C8B-B14F-4D97-AF65-F5344CB8AC3E}">
        <p14:creationId xmlns:p14="http://schemas.microsoft.com/office/powerpoint/2010/main" val="17072703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5" name="Picture 12"/>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24911" b="31308"/>
          <a:stretch/>
        </p:blipFill>
        <p:spPr bwMode="auto">
          <a:xfrm>
            <a:off x="33833" y="5739048"/>
            <a:ext cx="2328367" cy="7277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7" name="Picture 12"/>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24911" b="31308"/>
          <a:stretch/>
        </p:blipFill>
        <p:spPr bwMode="auto">
          <a:xfrm>
            <a:off x="76788" y="5715000"/>
            <a:ext cx="2328367" cy="7277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pic>
        <p:nvPicPr>
          <p:cNvPr id="3" name="Picture 12"/>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24911" b="31308"/>
          <a:stretch/>
        </p:blipFill>
        <p:spPr bwMode="auto">
          <a:xfrm>
            <a:off x="76200" y="5715000"/>
            <a:ext cx="2328367" cy="7277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3" descr="D:\Datos\escritorio\Sin título.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1800" y="5451143"/>
            <a:ext cx="2208213" cy="1028700"/>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D:\Datos\escritorio\Sin título.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7787" y="5451143"/>
            <a:ext cx="2208213" cy="1028700"/>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http://blog.espol.edu.ec/allisoncastro/files/2014/08/ESPOL.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346284" y="5907224"/>
            <a:ext cx="647042" cy="64597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theme" Target="../theme/theme10.xml"/><Relationship Id="rId1" Type="http://schemas.openxmlformats.org/officeDocument/2006/relationships/slideLayout" Target="../slideLayouts/slideLayout22.xml"/></Relationships>
</file>

<file path=ppt/slideMasters/_rels/slideMaster1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theme" Target="../theme/theme11.xml"/><Relationship Id="rId1" Type="http://schemas.openxmlformats.org/officeDocument/2006/relationships/slideLayout" Target="../slideLayouts/slideLayout23.xml"/></Relationships>
</file>

<file path=ppt/slideMasters/_rels/slideMaster12.xml.rels><?xml version="1.0" encoding="UTF-8" standalone="yes"?>
<Relationships xmlns="http://schemas.openxmlformats.org/package/2006/relationships"><Relationship Id="rId2" Type="http://schemas.openxmlformats.org/officeDocument/2006/relationships/theme" Target="../theme/theme12.xml"/><Relationship Id="rId1" Type="http://schemas.openxmlformats.org/officeDocument/2006/relationships/slideLayout" Target="../slideLayouts/slideLayout24.xml"/></Relationships>
</file>

<file path=ppt/slideMasters/_rels/slideMaster13.xml.rels><?xml version="1.0" encoding="UTF-8" standalone="yes"?>
<Relationships xmlns="http://schemas.openxmlformats.org/package/2006/relationships"><Relationship Id="rId2" Type="http://schemas.openxmlformats.org/officeDocument/2006/relationships/theme" Target="../theme/theme13.xml"/><Relationship Id="rId1" Type="http://schemas.openxmlformats.org/officeDocument/2006/relationships/slideLayout" Target="../slideLayouts/slideLayout25.xml"/></Relationships>
</file>

<file path=ppt/slideMasters/_rels/slideMaster14.xml.rels><?xml version="1.0" encoding="UTF-8" standalone="yes"?>
<Relationships xmlns="http://schemas.openxmlformats.org/package/2006/relationships"><Relationship Id="rId2" Type="http://schemas.openxmlformats.org/officeDocument/2006/relationships/theme" Target="../theme/theme14.xml"/><Relationship Id="rId1" Type="http://schemas.openxmlformats.org/officeDocument/2006/relationships/slideLayout" Target="../slideLayouts/slideLayout26.xml"/></Relationships>
</file>

<file path=ppt/slideMasters/_rels/slideMaster15.xml.rels><?xml version="1.0" encoding="UTF-8" standalone="yes"?>
<Relationships xmlns="http://schemas.openxmlformats.org/package/2006/relationships"><Relationship Id="rId2" Type="http://schemas.openxmlformats.org/officeDocument/2006/relationships/theme" Target="../theme/theme15.xml"/><Relationship Id="rId1" Type="http://schemas.openxmlformats.org/officeDocument/2006/relationships/slideLayout" Target="../slideLayouts/slideLayout27.xml"/></Relationships>
</file>

<file path=ppt/slideMasters/_rels/slideMaster16.xml.rels><?xml version="1.0" encoding="UTF-8" standalone="yes"?>
<Relationships xmlns="http://schemas.openxmlformats.org/package/2006/relationships"><Relationship Id="rId2" Type="http://schemas.openxmlformats.org/officeDocument/2006/relationships/theme" Target="../theme/theme16.xml"/><Relationship Id="rId1" Type="http://schemas.openxmlformats.org/officeDocument/2006/relationships/slideLayout" Target="../slideLayouts/slideLayout28.xml"/></Relationships>
</file>

<file path=ppt/slideMasters/_rels/slideMaster17.xml.rels><?xml version="1.0" encoding="UTF-8" standalone="yes"?>
<Relationships xmlns="http://schemas.openxmlformats.org/package/2006/relationships"><Relationship Id="rId2" Type="http://schemas.openxmlformats.org/officeDocument/2006/relationships/theme" Target="../theme/theme17.xml"/><Relationship Id="rId1" Type="http://schemas.openxmlformats.org/officeDocument/2006/relationships/slideLayout" Target="../slideLayouts/slideLayout29.xml"/></Relationships>
</file>

<file path=ppt/slideMasters/_rels/slideMaster18.xml.rels><?xml version="1.0" encoding="UTF-8" standalone="yes"?>
<Relationships xmlns="http://schemas.openxmlformats.org/package/2006/relationships"><Relationship Id="rId2" Type="http://schemas.openxmlformats.org/officeDocument/2006/relationships/theme" Target="../theme/theme18.xml"/><Relationship Id="rId1" Type="http://schemas.openxmlformats.org/officeDocument/2006/relationships/slideLayout" Target="../slideLayouts/slideLayout30.xml"/></Relationships>
</file>

<file path=ppt/slideMasters/_rels/slideMaster19.xml.rels><?xml version="1.0" encoding="UTF-8" standalone="yes"?>
<Relationships xmlns="http://schemas.openxmlformats.org/package/2006/relationships"><Relationship Id="rId2" Type="http://schemas.openxmlformats.org/officeDocument/2006/relationships/theme" Target="../theme/theme19.xml"/><Relationship Id="rId1" Type="http://schemas.openxmlformats.org/officeDocument/2006/relationships/slideLayout" Target="../slideLayouts/slideLayout3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theme" Target="../theme/theme2.xml"/><Relationship Id="rId1" Type="http://schemas.openxmlformats.org/officeDocument/2006/relationships/slideLayout" Target="../slideLayouts/slideLayout14.xml"/></Relationships>
</file>

<file path=ppt/slideMasters/_rels/slideMaster20.xml.rels><?xml version="1.0" encoding="UTF-8" standalone="yes"?>
<Relationships xmlns="http://schemas.openxmlformats.org/package/2006/relationships"><Relationship Id="rId2" Type="http://schemas.openxmlformats.org/officeDocument/2006/relationships/theme" Target="../theme/theme20.xml"/><Relationship Id="rId1" Type="http://schemas.openxmlformats.org/officeDocument/2006/relationships/slideLayout" Target="../slideLayouts/slideLayout32.xml"/></Relationships>
</file>

<file path=ppt/slideMasters/_rels/slideMaster21.xml.rels><?xml version="1.0" encoding="UTF-8" standalone="yes"?>
<Relationships xmlns="http://schemas.openxmlformats.org/package/2006/relationships"><Relationship Id="rId2" Type="http://schemas.openxmlformats.org/officeDocument/2006/relationships/theme" Target="../theme/theme21.xml"/><Relationship Id="rId1" Type="http://schemas.openxmlformats.org/officeDocument/2006/relationships/slideLayout" Target="../slideLayouts/slideLayout33.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theme" Target="../theme/theme3.xml"/><Relationship Id="rId1"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theme" Target="../theme/theme4.xml"/><Relationship Id="rId1"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theme" Target="../theme/theme5.xml"/><Relationship Id="rId1" Type="http://schemas.openxmlformats.org/officeDocument/2006/relationships/slideLayout" Target="../slideLayouts/slideLayout17.xml"/></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theme" Target="../theme/theme6.xml"/><Relationship Id="rId1" Type="http://schemas.openxmlformats.org/officeDocument/2006/relationships/slideLayout" Target="../slideLayouts/slideLayout18.xml"/></Relationships>
</file>

<file path=ppt/slideMasters/_rels/slideMaster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theme" Target="../theme/theme7.xml"/><Relationship Id="rId1" Type="http://schemas.openxmlformats.org/officeDocument/2006/relationships/slideLayout" Target="../slideLayouts/slideLayout19.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theme" Target="../theme/theme8.xml"/><Relationship Id="rId1" Type="http://schemas.openxmlformats.org/officeDocument/2006/relationships/slideLayout" Target="../slideLayouts/slideLayout20.xml"/></Relationships>
</file>

<file path=ppt/slideMasters/_rels/slideMaster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theme" Target="../theme/theme9.xml"/><Relationship Id="rId1"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cstate="print"/>
          <a:srcRect/>
          <a:stretch>
            <a:fillRect/>
          </a:stretch>
        </a:blip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title style</a:t>
            </a:r>
          </a:p>
        </p:txBody>
      </p:sp>
      <p:sp>
        <p:nvSpPr>
          <p:cNvPr id="4099"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5" name="Picture 2"/>
          <p:cNvPicPr>
            <a:picLocks noChangeAspect="1" noChangeArrowheads="1"/>
          </p:cNvPicPr>
          <p:nvPr userDrawn="1"/>
        </p:nvPicPr>
        <p:blipFill>
          <a:blip r:embed="rId16" cstate="print"/>
          <a:srcRect/>
          <a:stretch>
            <a:fillRect/>
          </a:stretch>
        </p:blipFill>
        <p:spPr bwMode="auto">
          <a:xfrm>
            <a:off x="76200" y="5781380"/>
            <a:ext cx="2133600" cy="648879"/>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46"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Lst>
  <p:timing>
    <p:tnLst>
      <p:par>
        <p:cTn id="1" dur="indefinite" restart="never" nodeType="tmRoot"/>
      </p:par>
    </p:tnLst>
  </p:timing>
  <p:txStyles>
    <p:titleStyle>
      <a:lvl1pPr algn="l" rtl="0" eaLnBrk="0" fontAlgn="base" hangingPunct="0">
        <a:spcBef>
          <a:spcPct val="0"/>
        </a:spcBef>
        <a:spcAft>
          <a:spcPct val="0"/>
        </a:spcAft>
        <a:defRPr sz="3600" b="1">
          <a:solidFill>
            <a:schemeClr val="tx2"/>
          </a:solidFill>
          <a:latin typeface="+mj-lt"/>
          <a:ea typeface="ＭＳ Ｐゴシック"/>
          <a:cs typeface="ＭＳ Ｐゴシック"/>
        </a:defRPr>
      </a:lvl1pPr>
      <a:lvl2pPr algn="l" rtl="0" eaLnBrk="0" fontAlgn="base" hangingPunct="0">
        <a:spcBef>
          <a:spcPct val="0"/>
        </a:spcBef>
        <a:spcAft>
          <a:spcPct val="0"/>
        </a:spcAft>
        <a:defRPr sz="3600" b="1">
          <a:solidFill>
            <a:schemeClr val="tx2"/>
          </a:solidFill>
          <a:latin typeface="Arial" pitchFamily="34" charset="0"/>
          <a:ea typeface="ＭＳ Ｐゴシック"/>
          <a:cs typeface="ＭＳ Ｐゴシック"/>
        </a:defRPr>
      </a:lvl2pPr>
      <a:lvl3pPr algn="l" rtl="0" eaLnBrk="0" fontAlgn="base" hangingPunct="0">
        <a:spcBef>
          <a:spcPct val="0"/>
        </a:spcBef>
        <a:spcAft>
          <a:spcPct val="0"/>
        </a:spcAft>
        <a:defRPr sz="3600" b="1">
          <a:solidFill>
            <a:schemeClr val="tx2"/>
          </a:solidFill>
          <a:latin typeface="Arial" pitchFamily="34" charset="0"/>
          <a:ea typeface="ＭＳ Ｐゴシック"/>
          <a:cs typeface="ＭＳ Ｐゴシック"/>
        </a:defRPr>
      </a:lvl3pPr>
      <a:lvl4pPr algn="l" rtl="0" eaLnBrk="0" fontAlgn="base" hangingPunct="0">
        <a:spcBef>
          <a:spcPct val="0"/>
        </a:spcBef>
        <a:spcAft>
          <a:spcPct val="0"/>
        </a:spcAft>
        <a:defRPr sz="3600" b="1">
          <a:solidFill>
            <a:schemeClr val="tx2"/>
          </a:solidFill>
          <a:latin typeface="Arial" pitchFamily="34" charset="0"/>
          <a:ea typeface="ＭＳ Ｐゴシック"/>
          <a:cs typeface="ＭＳ Ｐゴシック"/>
        </a:defRPr>
      </a:lvl4pPr>
      <a:lvl5pPr algn="l" rtl="0" eaLnBrk="0" fontAlgn="base" hangingPunct="0">
        <a:spcBef>
          <a:spcPct val="0"/>
        </a:spcBef>
        <a:spcAft>
          <a:spcPct val="0"/>
        </a:spcAft>
        <a:defRPr sz="3600" b="1">
          <a:solidFill>
            <a:schemeClr val="tx2"/>
          </a:solidFill>
          <a:latin typeface="Arial" pitchFamily="34" charset="0"/>
          <a:ea typeface="ＭＳ Ｐゴシック"/>
          <a:cs typeface="ＭＳ Ｐゴシック"/>
        </a:defRPr>
      </a:lvl5pPr>
      <a:lvl6pPr marL="457200" algn="l" rtl="0" fontAlgn="base">
        <a:spcBef>
          <a:spcPct val="0"/>
        </a:spcBef>
        <a:spcAft>
          <a:spcPct val="0"/>
        </a:spcAft>
        <a:defRPr sz="3600" b="1">
          <a:solidFill>
            <a:schemeClr val="tx2"/>
          </a:solidFill>
          <a:latin typeface="Arial" pitchFamily="34" charset="0"/>
          <a:ea typeface="MS PGothic" pitchFamily="34" charset="-128"/>
        </a:defRPr>
      </a:lvl6pPr>
      <a:lvl7pPr marL="914400" algn="l" rtl="0" fontAlgn="base">
        <a:spcBef>
          <a:spcPct val="0"/>
        </a:spcBef>
        <a:spcAft>
          <a:spcPct val="0"/>
        </a:spcAft>
        <a:defRPr sz="3600" b="1">
          <a:solidFill>
            <a:schemeClr val="tx2"/>
          </a:solidFill>
          <a:latin typeface="Arial" pitchFamily="34" charset="0"/>
          <a:ea typeface="MS PGothic" pitchFamily="34" charset="-128"/>
        </a:defRPr>
      </a:lvl7pPr>
      <a:lvl8pPr marL="1371600" algn="l" rtl="0" fontAlgn="base">
        <a:spcBef>
          <a:spcPct val="0"/>
        </a:spcBef>
        <a:spcAft>
          <a:spcPct val="0"/>
        </a:spcAft>
        <a:defRPr sz="3600" b="1">
          <a:solidFill>
            <a:schemeClr val="tx2"/>
          </a:solidFill>
          <a:latin typeface="Arial" pitchFamily="34" charset="0"/>
          <a:ea typeface="MS PGothic" pitchFamily="34" charset="-128"/>
        </a:defRPr>
      </a:lvl8pPr>
      <a:lvl9pPr marL="1828800" algn="l" rtl="0" fontAlgn="base">
        <a:spcBef>
          <a:spcPct val="0"/>
        </a:spcBef>
        <a:spcAft>
          <a:spcPct val="0"/>
        </a:spcAft>
        <a:defRPr sz="3600" b="1">
          <a:solidFill>
            <a:schemeClr val="tx2"/>
          </a:solidFill>
          <a:latin typeface="Arial" pitchFamily="34" charset="0"/>
          <a:ea typeface="MS PGothic" pitchFamily="34" charset="-128"/>
        </a:defRPr>
      </a:lvl9pPr>
    </p:titleStyle>
    <p:bodyStyle>
      <a:lvl1pPr marL="342900" indent="-342900" algn="l" rtl="0" eaLnBrk="0" fontAlgn="base" hangingPunct="0">
        <a:spcBef>
          <a:spcPct val="20000"/>
        </a:spcBef>
        <a:spcAft>
          <a:spcPct val="0"/>
        </a:spcAft>
        <a:buClr>
          <a:schemeClr val="bg2"/>
        </a:buClr>
        <a:buSzPct val="80000"/>
        <a:buFont typeface="Wingdings" pitchFamily="2" charset="2"/>
        <a:buBlip>
          <a:blip r:embed="rId17"/>
        </a:buBlip>
        <a:defRPr sz="2800">
          <a:solidFill>
            <a:schemeClr val="tx1"/>
          </a:solidFill>
          <a:latin typeface="+mn-lt"/>
          <a:ea typeface="ＭＳ Ｐゴシック"/>
          <a:cs typeface="ＭＳ Ｐゴシック"/>
        </a:defRPr>
      </a:lvl1pPr>
      <a:lvl2pPr marL="742950" indent="-285750" algn="l" rtl="0" eaLnBrk="0" fontAlgn="base" hangingPunct="0">
        <a:spcBef>
          <a:spcPct val="20000"/>
        </a:spcBef>
        <a:spcAft>
          <a:spcPct val="0"/>
        </a:spcAft>
        <a:buClr>
          <a:schemeClr val="bg2"/>
        </a:buClr>
        <a:buChar char="–"/>
        <a:defRPr sz="2600">
          <a:solidFill>
            <a:schemeClr val="tx1"/>
          </a:solidFill>
          <a:latin typeface="+mn-lt"/>
          <a:ea typeface="ＭＳ Ｐゴシック"/>
          <a:cs typeface="ＭＳ Ｐゴシック"/>
        </a:defRPr>
      </a:lvl2pPr>
      <a:lvl3pPr marL="1143000" indent="-228600" algn="l" rtl="0" eaLnBrk="0" fontAlgn="base" hangingPunct="0">
        <a:spcBef>
          <a:spcPct val="20000"/>
        </a:spcBef>
        <a:spcAft>
          <a:spcPct val="0"/>
        </a:spcAft>
        <a:buClr>
          <a:schemeClr val="bg2"/>
        </a:buClr>
        <a:buFont typeface="Wingdings" pitchFamily="2" charset="2"/>
        <a:buChar char="§"/>
        <a:defRPr sz="2200">
          <a:solidFill>
            <a:schemeClr val="tx1"/>
          </a:solidFill>
          <a:latin typeface="+mn-lt"/>
          <a:ea typeface="ＭＳ Ｐゴシック"/>
          <a:cs typeface="ＭＳ Ｐゴシック"/>
        </a:defRPr>
      </a:lvl3pPr>
      <a:lvl4pPr marL="1600200" indent="-228600" algn="l" rtl="0" eaLnBrk="0" fontAlgn="base" hangingPunct="0">
        <a:spcBef>
          <a:spcPct val="20000"/>
        </a:spcBef>
        <a:spcAft>
          <a:spcPct val="0"/>
        </a:spcAft>
        <a:buClr>
          <a:schemeClr val="bg2"/>
        </a:buClr>
        <a:buChar char="–"/>
        <a:defRPr sz="2000">
          <a:solidFill>
            <a:schemeClr val="tx1"/>
          </a:solidFill>
          <a:latin typeface="+mn-lt"/>
          <a:ea typeface="ＭＳ Ｐゴシック"/>
          <a:cs typeface="ＭＳ Ｐゴシック"/>
        </a:defRPr>
      </a:lvl4pPr>
      <a:lvl5pPr marL="20574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mn-lt"/>
          <a:ea typeface="ＭＳ Ｐゴシック"/>
          <a:cs typeface="ＭＳ Ｐゴシック"/>
        </a:defRPr>
      </a:lvl5pPr>
      <a:lvl6pPr marL="2514600" indent="-228600" algn="l" rtl="0" fontAlgn="base">
        <a:spcBef>
          <a:spcPct val="20000"/>
        </a:spcBef>
        <a:spcAft>
          <a:spcPct val="0"/>
        </a:spcAft>
        <a:buClr>
          <a:schemeClr val="bg2"/>
        </a:buClr>
        <a:buFont typeface="Wingdings" pitchFamily="2" charset="2"/>
        <a:buChar char="§"/>
        <a:defRPr>
          <a:solidFill>
            <a:schemeClr val="tx1"/>
          </a:solidFill>
          <a:latin typeface="+mn-lt"/>
          <a:ea typeface="+mn-ea"/>
        </a:defRPr>
      </a:lvl6pPr>
      <a:lvl7pPr marL="2971800" indent="-228600" algn="l" rtl="0" fontAlgn="base">
        <a:spcBef>
          <a:spcPct val="20000"/>
        </a:spcBef>
        <a:spcAft>
          <a:spcPct val="0"/>
        </a:spcAft>
        <a:buClr>
          <a:schemeClr val="bg2"/>
        </a:buClr>
        <a:buFont typeface="Wingdings" pitchFamily="2" charset="2"/>
        <a:buChar char="§"/>
        <a:defRPr>
          <a:solidFill>
            <a:schemeClr val="tx1"/>
          </a:solidFill>
          <a:latin typeface="+mn-lt"/>
          <a:ea typeface="+mn-ea"/>
        </a:defRPr>
      </a:lvl7pPr>
      <a:lvl8pPr marL="3429000" indent="-228600" algn="l" rtl="0" fontAlgn="base">
        <a:spcBef>
          <a:spcPct val="20000"/>
        </a:spcBef>
        <a:spcAft>
          <a:spcPct val="0"/>
        </a:spcAft>
        <a:buClr>
          <a:schemeClr val="bg2"/>
        </a:buClr>
        <a:buFont typeface="Wingdings" pitchFamily="2" charset="2"/>
        <a:buChar char="§"/>
        <a:defRPr>
          <a:solidFill>
            <a:schemeClr val="tx1"/>
          </a:solidFill>
          <a:latin typeface="+mn-lt"/>
          <a:ea typeface="+mn-ea"/>
        </a:defRPr>
      </a:lvl8pPr>
      <a:lvl9pPr marL="3886200" indent="-228600" algn="l" rtl="0" fontAlgn="base">
        <a:spcBef>
          <a:spcPct val="20000"/>
        </a:spcBef>
        <a:spcAft>
          <a:spcPct val="0"/>
        </a:spcAft>
        <a:buClr>
          <a:schemeClr val="bg2"/>
        </a:buClr>
        <a:buFont typeface="Wingdings" pitchFamily="2" charset="2"/>
        <a:buChar char="§"/>
        <a:defRPr>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7" name="Picture 6" descr="Brickwork-HD-R1a.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0" name="Group 9"/>
          <p:cNvGrpSpPr/>
          <p:nvPr/>
        </p:nvGrpSpPr>
        <p:grpSpPr>
          <a:xfrm>
            <a:off x="-19048" y="1"/>
            <a:ext cx="9004013" cy="6644081"/>
            <a:chOff x="-25397" y="0"/>
            <a:chExt cx="12005350" cy="6644081"/>
          </a:xfrm>
        </p:grpSpPr>
        <p:sp useBgFill="1">
          <p:nvSpPr>
            <p:cNvPr id="11" name="Rectangle 10"/>
            <p:cNvSpPr/>
            <p:nvPr/>
          </p:nvSpPr>
          <p:spPr>
            <a:xfrm>
              <a:off x="1" y="0"/>
              <a:ext cx="11979952" cy="6644081"/>
            </a:xfrm>
            <a:prstGeom prst="rect">
              <a:avLst/>
            </a:prstGeom>
            <a:ln>
              <a:noFill/>
            </a:ln>
            <a:effectLst>
              <a:outerShdw blurRad="98425" dist="76200" dir="4380000" algn="tl" rotWithShape="0">
                <a:srgbClr val="000000">
                  <a:alpha val="68000"/>
                </a:srgbClr>
              </a:outerShdw>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25397" y="0"/>
              <a:ext cx="11773291" cy="6419514"/>
            </a:xfrm>
            <a:custGeom>
              <a:avLst/>
              <a:gdLst/>
              <a:ahLst/>
              <a:cxnLst/>
              <a:rect l="l" t="t" r="r" b="b"/>
              <a:pathLst>
                <a:path w="11773291" h="6419514">
                  <a:moveTo>
                    <a:pt x="11750059" y="0"/>
                  </a:moveTo>
                  <a:lnTo>
                    <a:pt x="11773291" y="6419514"/>
                  </a:lnTo>
                  <a:lnTo>
                    <a:pt x="0" y="6411047"/>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13" name="Rectangle 12"/>
            <p:cNvSpPr/>
            <p:nvPr/>
          </p:nvSpPr>
          <p:spPr>
            <a:xfrm>
              <a:off x="1" y="5600215"/>
              <a:ext cx="11706512" cy="780581"/>
            </a:xfrm>
            <a:prstGeom prst="rect">
              <a:avLst/>
            </a:pr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14351" y="685801"/>
            <a:ext cx="7797662" cy="1151965"/>
          </a:xfrm>
          <a:prstGeom prst="rect">
            <a:avLst/>
          </a:prstGeom>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514351" y="2063396"/>
            <a:ext cx="7797662" cy="3311189"/>
          </a:xfrm>
          <a:prstGeom prst="rect">
            <a:avLst/>
          </a:prstGeom>
        </p:spPr>
        <p:txBody>
          <a:bodyPr vert="horz" lIns="91440" tIns="45720" rIns="91440" bIns="45720" rtlCol="0" anchor="ctr">
            <a:normAutofit/>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5473562" y="5757334"/>
            <a:ext cx="2838450" cy="498470"/>
          </a:xfrm>
          <a:prstGeom prst="rect">
            <a:avLst/>
          </a:prstGeom>
        </p:spPr>
        <p:txBody>
          <a:bodyPr vert="horz" lIns="91440" tIns="45720" rIns="91440" bIns="45720" rtlCol="0" anchor="ctr"/>
          <a:lstStyle>
            <a:lvl1pPr algn="r">
              <a:defRPr sz="2400" cap="all" baseline="0">
                <a:solidFill>
                  <a:schemeClr val="accent1">
                    <a:lumMod val="50000"/>
                  </a:schemeClr>
                </a:solidFill>
              </a:defRPr>
            </a:lvl1pPr>
          </a:lstStyle>
          <a:p>
            <a:pPr defTabSz="342900" fontAlgn="auto">
              <a:lnSpc>
                <a:spcPct val="100000"/>
              </a:lnSpc>
              <a:spcBef>
                <a:spcPts val="0"/>
              </a:spcBef>
              <a:spcAft>
                <a:spcPts val="0"/>
              </a:spcAft>
              <a:buClrTx/>
              <a:buSzTx/>
              <a:buFontTx/>
              <a:buNone/>
            </a:pPr>
            <a:fld id="{B04941BC-CB5E-4A16-8724-F2840AA4A1AC}" type="datetimeFigureOut">
              <a:rPr lang="es-MX" smtClean="0">
                <a:solidFill>
                  <a:srgbClr val="B80E0F">
                    <a:lumMod val="50000"/>
                  </a:srgbClr>
                </a:solidFill>
                <a:latin typeface="Impact" panose="020B0806030902050204"/>
                <a:ea typeface="+mn-ea"/>
                <a:cs typeface="+mn-cs"/>
              </a:rPr>
              <a:pPr defTabSz="342900" fontAlgn="auto">
                <a:lnSpc>
                  <a:spcPct val="100000"/>
                </a:lnSpc>
                <a:spcBef>
                  <a:spcPts val="0"/>
                </a:spcBef>
                <a:spcAft>
                  <a:spcPts val="0"/>
                </a:spcAft>
                <a:buClrTx/>
                <a:buSzTx/>
                <a:buFontTx/>
                <a:buNone/>
              </a:pPr>
              <a:t>24/06/2016</a:t>
            </a:fld>
            <a:endParaRPr lang="es-MX">
              <a:solidFill>
                <a:srgbClr val="B80E0F">
                  <a:lumMod val="50000"/>
                </a:srgbClr>
              </a:solidFill>
              <a:latin typeface="Impact" panose="020B0806030902050204"/>
              <a:ea typeface="+mn-ea"/>
              <a:cs typeface="+mn-cs"/>
            </a:endParaRPr>
          </a:p>
        </p:txBody>
      </p:sp>
      <p:sp>
        <p:nvSpPr>
          <p:cNvPr id="5" name="Footer Placeholder 4"/>
          <p:cNvSpPr>
            <a:spLocks noGrp="1"/>
          </p:cNvSpPr>
          <p:nvPr>
            <p:ph type="ftr" sz="quarter" idx="3"/>
          </p:nvPr>
        </p:nvSpPr>
        <p:spPr>
          <a:xfrm>
            <a:off x="514351" y="5757334"/>
            <a:ext cx="4124789" cy="498470"/>
          </a:xfrm>
          <a:prstGeom prst="rect">
            <a:avLst/>
          </a:prstGeom>
        </p:spPr>
        <p:txBody>
          <a:bodyPr vert="horz" lIns="91440" tIns="45720" rIns="91440" bIns="45720" rtlCol="0" anchor="ctr"/>
          <a:lstStyle>
            <a:lvl1pPr algn="l">
              <a:defRPr sz="2400" cap="all" baseline="0">
                <a:solidFill>
                  <a:schemeClr val="accent1">
                    <a:lumMod val="50000"/>
                  </a:schemeClr>
                </a:solidFill>
              </a:defRPr>
            </a:lvl1pPr>
          </a:lstStyle>
          <a:p>
            <a:pPr defTabSz="342900" fontAlgn="auto">
              <a:lnSpc>
                <a:spcPct val="100000"/>
              </a:lnSpc>
              <a:spcBef>
                <a:spcPts val="0"/>
              </a:spcBef>
              <a:spcAft>
                <a:spcPts val="0"/>
              </a:spcAft>
              <a:buClrTx/>
              <a:buSzTx/>
              <a:buFontTx/>
              <a:buNone/>
            </a:pPr>
            <a:endParaRPr lang="es-MX">
              <a:solidFill>
                <a:srgbClr val="B80E0F">
                  <a:lumMod val="50000"/>
                </a:srgbClr>
              </a:solidFill>
              <a:latin typeface="Impact" panose="020B0806030902050204"/>
              <a:ea typeface="+mn-ea"/>
              <a:cs typeface="+mn-cs"/>
            </a:endParaRPr>
          </a:p>
        </p:txBody>
      </p:sp>
      <p:sp>
        <p:nvSpPr>
          <p:cNvPr id="6" name="Slide Number Placeholder 5"/>
          <p:cNvSpPr>
            <a:spLocks noGrp="1"/>
          </p:cNvSpPr>
          <p:nvPr>
            <p:ph type="sldNum" sz="quarter" idx="4"/>
          </p:nvPr>
        </p:nvSpPr>
        <p:spPr>
          <a:xfrm>
            <a:off x="4715341" y="5757334"/>
            <a:ext cx="680390" cy="498470"/>
          </a:xfrm>
          <a:prstGeom prst="rect">
            <a:avLst/>
          </a:prstGeom>
        </p:spPr>
        <p:txBody>
          <a:bodyPr vert="horz" lIns="91440" tIns="45720" rIns="91440" bIns="45720" rtlCol="0" anchor="ctr"/>
          <a:lstStyle>
            <a:lvl1pPr algn="ctr">
              <a:defRPr sz="2400" cap="all" baseline="0">
                <a:solidFill>
                  <a:schemeClr val="accent1">
                    <a:lumMod val="50000"/>
                  </a:schemeClr>
                </a:solidFill>
              </a:defRPr>
            </a:lvl1pPr>
          </a:lstStyle>
          <a:p>
            <a:pPr defTabSz="342900" fontAlgn="auto">
              <a:lnSpc>
                <a:spcPct val="100000"/>
              </a:lnSpc>
              <a:spcBef>
                <a:spcPts val="0"/>
              </a:spcBef>
              <a:spcAft>
                <a:spcPts val="0"/>
              </a:spcAft>
              <a:buClrTx/>
              <a:buSzTx/>
              <a:buFontTx/>
              <a:buNone/>
            </a:pPr>
            <a:fld id="{571ED8F1-F93D-4381-A63F-C0096413F7E0}" type="slidenum">
              <a:rPr lang="es-MX" smtClean="0">
                <a:solidFill>
                  <a:srgbClr val="B80E0F">
                    <a:lumMod val="50000"/>
                  </a:srgbClr>
                </a:solidFill>
                <a:latin typeface="Impact" panose="020B0806030902050204"/>
                <a:ea typeface="+mn-ea"/>
                <a:cs typeface="+mn-cs"/>
              </a:rPr>
              <a:pPr defTabSz="342900" fontAlgn="auto">
                <a:lnSpc>
                  <a:spcPct val="100000"/>
                </a:lnSpc>
                <a:spcBef>
                  <a:spcPts val="0"/>
                </a:spcBef>
                <a:spcAft>
                  <a:spcPts val="0"/>
                </a:spcAft>
                <a:buClrTx/>
                <a:buSzTx/>
                <a:buFontTx/>
                <a:buNone/>
              </a:pPr>
              <a:t>‹Nº›</a:t>
            </a:fld>
            <a:endParaRPr lang="es-MX">
              <a:solidFill>
                <a:srgbClr val="B80E0F">
                  <a:lumMod val="50000"/>
                </a:srgbClr>
              </a:solidFill>
              <a:latin typeface="Impact" panose="020B0806030902050204"/>
              <a:ea typeface="+mn-ea"/>
              <a:cs typeface="+mn-cs"/>
            </a:endParaRPr>
          </a:p>
        </p:txBody>
      </p:sp>
    </p:spTree>
    <p:extLst>
      <p:ext uri="{BB962C8B-B14F-4D97-AF65-F5344CB8AC3E}">
        <p14:creationId xmlns:p14="http://schemas.microsoft.com/office/powerpoint/2010/main" val="4131334310"/>
      </p:ext>
    </p:extLst>
  </p:cSld>
  <p:clrMap bg1="lt1" tx1="dk1" bg2="lt2" tx2="dk2" accent1="accent1" accent2="accent2" accent3="accent3" accent4="accent4" accent5="accent5" accent6="accent6" hlink="hlink" folHlink="folHlink"/>
  <p:sldLayoutIdLst>
    <p:sldLayoutId id="2147483764" r:id="rId1"/>
  </p:sldLayoutIdLst>
  <p:txStyles>
    <p:titleStyle>
      <a:lvl1pPr algn="l" defTabSz="685800" rtl="0" eaLnBrk="1" latinLnBrk="0" hangingPunct="1">
        <a:lnSpc>
          <a:spcPct val="90000"/>
        </a:lnSpc>
        <a:spcBef>
          <a:spcPct val="0"/>
        </a:spcBef>
        <a:buNone/>
        <a:defRPr sz="4050" kern="1200" cap="all" baseline="0">
          <a:solidFill>
            <a:schemeClr val="accent1"/>
          </a:solidFill>
          <a:effectLst/>
          <a:latin typeface="+mj-lt"/>
          <a:ea typeface="+mj-ea"/>
          <a:cs typeface="+mj-cs"/>
        </a:defRPr>
      </a:lvl1pPr>
    </p:titleStyle>
    <p:bodyStyle>
      <a:lvl1pPr marL="171450" indent="-171450" algn="l" defTabSz="685800" rtl="0" eaLnBrk="1" latinLnBrk="0" hangingPunct="1">
        <a:lnSpc>
          <a:spcPct val="120000"/>
        </a:lnSpc>
        <a:spcBef>
          <a:spcPts val="750"/>
        </a:spcBef>
        <a:buClr>
          <a:schemeClr val="accent1"/>
        </a:buClr>
        <a:buSzPct val="160000"/>
        <a:buFont typeface="Arial" panose="020B0604020202020204" pitchFamily="34" charset="0"/>
        <a:buChar char="•"/>
        <a:defRPr sz="1500" kern="1200" cap="all" baseline="0">
          <a:solidFill>
            <a:schemeClr val="tx1"/>
          </a:solidFill>
          <a:effectLst/>
          <a:latin typeface="+mn-lt"/>
          <a:ea typeface="+mn-ea"/>
          <a:cs typeface="+mn-cs"/>
        </a:defRPr>
      </a:lvl1pPr>
      <a:lvl2pPr marL="5143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350" kern="1200" cap="all" baseline="0">
          <a:solidFill>
            <a:schemeClr val="tx1"/>
          </a:solidFill>
          <a:effectLst/>
          <a:latin typeface="+mn-lt"/>
          <a:ea typeface="+mn-ea"/>
          <a:cs typeface="+mn-cs"/>
        </a:defRPr>
      </a:lvl2pPr>
      <a:lvl3pPr marL="8572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200" kern="1200" cap="all" baseline="0">
          <a:solidFill>
            <a:schemeClr val="tx1"/>
          </a:solidFill>
          <a:effectLst/>
          <a:latin typeface="+mn-lt"/>
          <a:ea typeface="+mn-ea"/>
          <a:cs typeface="+mn-cs"/>
        </a:defRPr>
      </a:lvl3pPr>
      <a:lvl4pPr marL="12001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4pPr>
      <a:lvl5pPr marL="15430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5pPr>
      <a:lvl6pPr marL="18859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6pPr>
      <a:lvl7pPr marL="22288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7pPr>
      <a:lvl8pPr marL="25717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8pPr>
      <a:lvl9pPr marL="29146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7" name="Picture 6" descr="Brickwork-HD-R1a.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0" name="Group 9"/>
          <p:cNvGrpSpPr/>
          <p:nvPr/>
        </p:nvGrpSpPr>
        <p:grpSpPr>
          <a:xfrm>
            <a:off x="-19048" y="1"/>
            <a:ext cx="9004013" cy="6644081"/>
            <a:chOff x="-25397" y="0"/>
            <a:chExt cx="12005350" cy="6644081"/>
          </a:xfrm>
        </p:grpSpPr>
        <p:sp useBgFill="1">
          <p:nvSpPr>
            <p:cNvPr id="11" name="Rectangle 10"/>
            <p:cNvSpPr/>
            <p:nvPr/>
          </p:nvSpPr>
          <p:spPr>
            <a:xfrm>
              <a:off x="1" y="0"/>
              <a:ext cx="11979952" cy="6644081"/>
            </a:xfrm>
            <a:prstGeom prst="rect">
              <a:avLst/>
            </a:prstGeom>
            <a:ln>
              <a:noFill/>
            </a:ln>
            <a:effectLst>
              <a:outerShdw blurRad="98425" dist="76200" dir="4380000" algn="tl" rotWithShape="0">
                <a:srgbClr val="000000">
                  <a:alpha val="68000"/>
                </a:srgbClr>
              </a:outerShdw>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25397" y="0"/>
              <a:ext cx="11773291" cy="6419514"/>
            </a:xfrm>
            <a:custGeom>
              <a:avLst/>
              <a:gdLst/>
              <a:ahLst/>
              <a:cxnLst/>
              <a:rect l="l" t="t" r="r" b="b"/>
              <a:pathLst>
                <a:path w="11773291" h="6419514">
                  <a:moveTo>
                    <a:pt x="11750059" y="0"/>
                  </a:moveTo>
                  <a:lnTo>
                    <a:pt x="11773291" y="6419514"/>
                  </a:lnTo>
                  <a:lnTo>
                    <a:pt x="0" y="6411047"/>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13" name="Rectangle 12"/>
            <p:cNvSpPr/>
            <p:nvPr/>
          </p:nvSpPr>
          <p:spPr>
            <a:xfrm>
              <a:off x="1" y="5600215"/>
              <a:ext cx="11706512" cy="780581"/>
            </a:xfrm>
            <a:prstGeom prst="rect">
              <a:avLst/>
            </a:pr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14351" y="685801"/>
            <a:ext cx="7797662" cy="1151965"/>
          </a:xfrm>
          <a:prstGeom prst="rect">
            <a:avLst/>
          </a:prstGeom>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514351" y="2063396"/>
            <a:ext cx="7797662" cy="3311189"/>
          </a:xfrm>
          <a:prstGeom prst="rect">
            <a:avLst/>
          </a:prstGeom>
        </p:spPr>
        <p:txBody>
          <a:bodyPr vert="horz" lIns="91440" tIns="45720" rIns="91440" bIns="45720" rtlCol="0" anchor="ctr">
            <a:normAutofit/>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5473562" y="5757334"/>
            <a:ext cx="2838450" cy="498470"/>
          </a:xfrm>
          <a:prstGeom prst="rect">
            <a:avLst/>
          </a:prstGeom>
        </p:spPr>
        <p:txBody>
          <a:bodyPr vert="horz" lIns="91440" tIns="45720" rIns="91440" bIns="45720" rtlCol="0" anchor="ctr"/>
          <a:lstStyle>
            <a:lvl1pPr algn="r">
              <a:defRPr sz="2400" cap="all" baseline="0">
                <a:solidFill>
                  <a:schemeClr val="accent1">
                    <a:lumMod val="50000"/>
                  </a:schemeClr>
                </a:solidFill>
              </a:defRPr>
            </a:lvl1pPr>
          </a:lstStyle>
          <a:p>
            <a:pPr defTabSz="342900" fontAlgn="auto">
              <a:lnSpc>
                <a:spcPct val="100000"/>
              </a:lnSpc>
              <a:spcBef>
                <a:spcPts val="0"/>
              </a:spcBef>
              <a:spcAft>
                <a:spcPts val="0"/>
              </a:spcAft>
              <a:buClrTx/>
              <a:buSzTx/>
              <a:buFontTx/>
              <a:buNone/>
            </a:pPr>
            <a:fld id="{B04941BC-CB5E-4A16-8724-F2840AA4A1AC}" type="datetimeFigureOut">
              <a:rPr lang="es-MX" smtClean="0">
                <a:solidFill>
                  <a:srgbClr val="B80E0F">
                    <a:lumMod val="50000"/>
                  </a:srgbClr>
                </a:solidFill>
                <a:latin typeface="Impact" panose="020B0806030902050204"/>
                <a:ea typeface="+mn-ea"/>
                <a:cs typeface="+mn-cs"/>
              </a:rPr>
              <a:pPr defTabSz="342900" fontAlgn="auto">
                <a:lnSpc>
                  <a:spcPct val="100000"/>
                </a:lnSpc>
                <a:spcBef>
                  <a:spcPts val="0"/>
                </a:spcBef>
                <a:spcAft>
                  <a:spcPts val="0"/>
                </a:spcAft>
                <a:buClrTx/>
                <a:buSzTx/>
                <a:buFontTx/>
                <a:buNone/>
              </a:pPr>
              <a:t>24/06/2016</a:t>
            </a:fld>
            <a:endParaRPr lang="es-MX">
              <a:solidFill>
                <a:srgbClr val="B80E0F">
                  <a:lumMod val="50000"/>
                </a:srgbClr>
              </a:solidFill>
              <a:latin typeface="Impact" panose="020B0806030902050204"/>
              <a:ea typeface="+mn-ea"/>
              <a:cs typeface="+mn-cs"/>
            </a:endParaRPr>
          </a:p>
        </p:txBody>
      </p:sp>
      <p:sp>
        <p:nvSpPr>
          <p:cNvPr id="5" name="Footer Placeholder 4"/>
          <p:cNvSpPr>
            <a:spLocks noGrp="1"/>
          </p:cNvSpPr>
          <p:nvPr>
            <p:ph type="ftr" sz="quarter" idx="3"/>
          </p:nvPr>
        </p:nvSpPr>
        <p:spPr>
          <a:xfrm>
            <a:off x="514351" y="5757334"/>
            <a:ext cx="4124789" cy="498470"/>
          </a:xfrm>
          <a:prstGeom prst="rect">
            <a:avLst/>
          </a:prstGeom>
        </p:spPr>
        <p:txBody>
          <a:bodyPr vert="horz" lIns="91440" tIns="45720" rIns="91440" bIns="45720" rtlCol="0" anchor="ctr"/>
          <a:lstStyle>
            <a:lvl1pPr algn="l">
              <a:defRPr sz="2400" cap="all" baseline="0">
                <a:solidFill>
                  <a:schemeClr val="accent1">
                    <a:lumMod val="50000"/>
                  </a:schemeClr>
                </a:solidFill>
              </a:defRPr>
            </a:lvl1pPr>
          </a:lstStyle>
          <a:p>
            <a:pPr defTabSz="342900" fontAlgn="auto">
              <a:lnSpc>
                <a:spcPct val="100000"/>
              </a:lnSpc>
              <a:spcBef>
                <a:spcPts val="0"/>
              </a:spcBef>
              <a:spcAft>
                <a:spcPts val="0"/>
              </a:spcAft>
              <a:buClrTx/>
              <a:buSzTx/>
              <a:buFontTx/>
              <a:buNone/>
            </a:pPr>
            <a:endParaRPr lang="es-MX">
              <a:solidFill>
                <a:srgbClr val="B80E0F">
                  <a:lumMod val="50000"/>
                </a:srgbClr>
              </a:solidFill>
              <a:latin typeface="Impact" panose="020B0806030902050204"/>
              <a:ea typeface="+mn-ea"/>
              <a:cs typeface="+mn-cs"/>
            </a:endParaRPr>
          </a:p>
        </p:txBody>
      </p:sp>
      <p:sp>
        <p:nvSpPr>
          <p:cNvPr id="6" name="Slide Number Placeholder 5"/>
          <p:cNvSpPr>
            <a:spLocks noGrp="1"/>
          </p:cNvSpPr>
          <p:nvPr>
            <p:ph type="sldNum" sz="quarter" idx="4"/>
          </p:nvPr>
        </p:nvSpPr>
        <p:spPr>
          <a:xfrm>
            <a:off x="4715341" y="5757334"/>
            <a:ext cx="680390" cy="498470"/>
          </a:xfrm>
          <a:prstGeom prst="rect">
            <a:avLst/>
          </a:prstGeom>
        </p:spPr>
        <p:txBody>
          <a:bodyPr vert="horz" lIns="91440" tIns="45720" rIns="91440" bIns="45720" rtlCol="0" anchor="ctr"/>
          <a:lstStyle>
            <a:lvl1pPr algn="ctr">
              <a:defRPr sz="2400" cap="all" baseline="0">
                <a:solidFill>
                  <a:schemeClr val="accent1">
                    <a:lumMod val="50000"/>
                  </a:schemeClr>
                </a:solidFill>
              </a:defRPr>
            </a:lvl1pPr>
          </a:lstStyle>
          <a:p>
            <a:pPr defTabSz="342900" fontAlgn="auto">
              <a:lnSpc>
                <a:spcPct val="100000"/>
              </a:lnSpc>
              <a:spcBef>
                <a:spcPts val="0"/>
              </a:spcBef>
              <a:spcAft>
                <a:spcPts val="0"/>
              </a:spcAft>
              <a:buClrTx/>
              <a:buSzTx/>
              <a:buFontTx/>
              <a:buNone/>
            </a:pPr>
            <a:fld id="{571ED8F1-F93D-4381-A63F-C0096413F7E0}" type="slidenum">
              <a:rPr lang="es-MX" smtClean="0">
                <a:solidFill>
                  <a:srgbClr val="B80E0F">
                    <a:lumMod val="50000"/>
                  </a:srgbClr>
                </a:solidFill>
                <a:latin typeface="Impact" panose="020B0806030902050204"/>
                <a:ea typeface="+mn-ea"/>
                <a:cs typeface="+mn-cs"/>
              </a:rPr>
              <a:pPr defTabSz="342900" fontAlgn="auto">
                <a:lnSpc>
                  <a:spcPct val="100000"/>
                </a:lnSpc>
                <a:spcBef>
                  <a:spcPts val="0"/>
                </a:spcBef>
                <a:spcAft>
                  <a:spcPts val="0"/>
                </a:spcAft>
                <a:buClrTx/>
                <a:buSzTx/>
                <a:buFontTx/>
                <a:buNone/>
              </a:pPr>
              <a:t>‹Nº›</a:t>
            </a:fld>
            <a:endParaRPr lang="es-MX">
              <a:solidFill>
                <a:srgbClr val="B80E0F">
                  <a:lumMod val="50000"/>
                </a:srgbClr>
              </a:solidFill>
              <a:latin typeface="Impact" panose="020B0806030902050204"/>
              <a:ea typeface="+mn-ea"/>
              <a:cs typeface="+mn-cs"/>
            </a:endParaRPr>
          </a:p>
        </p:txBody>
      </p:sp>
    </p:spTree>
    <p:extLst>
      <p:ext uri="{BB962C8B-B14F-4D97-AF65-F5344CB8AC3E}">
        <p14:creationId xmlns:p14="http://schemas.microsoft.com/office/powerpoint/2010/main" val="603941211"/>
      </p:ext>
    </p:extLst>
  </p:cSld>
  <p:clrMap bg1="lt1" tx1="dk1" bg2="lt2" tx2="dk2" accent1="accent1" accent2="accent2" accent3="accent3" accent4="accent4" accent5="accent5" accent6="accent6" hlink="hlink" folHlink="folHlink"/>
  <p:sldLayoutIdLst>
    <p:sldLayoutId id="2147483766" r:id="rId1"/>
  </p:sldLayoutIdLst>
  <p:txStyles>
    <p:titleStyle>
      <a:lvl1pPr algn="l" defTabSz="685800" rtl="0" eaLnBrk="1" latinLnBrk="0" hangingPunct="1">
        <a:lnSpc>
          <a:spcPct val="90000"/>
        </a:lnSpc>
        <a:spcBef>
          <a:spcPct val="0"/>
        </a:spcBef>
        <a:buNone/>
        <a:defRPr sz="4050" kern="1200" cap="all" baseline="0">
          <a:solidFill>
            <a:schemeClr val="accent1"/>
          </a:solidFill>
          <a:effectLst/>
          <a:latin typeface="+mj-lt"/>
          <a:ea typeface="+mj-ea"/>
          <a:cs typeface="+mj-cs"/>
        </a:defRPr>
      </a:lvl1pPr>
    </p:titleStyle>
    <p:bodyStyle>
      <a:lvl1pPr marL="171450" indent="-171450" algn="l" defTabSz="685800" rtl="0" eaLnBrk="1" latinLnBrk="0" hangingPunct="1">
        <a:lnSpc>
          <a:spcPct val="120000"/>
        </a:lnSpc>
        <a:spcBef>
          <a:spcPts val="750"/>
        </a:spcBef>
        <a:buClr>
          <a:schemeClr val="accent1"/>
        </a:buClr>
        <a:buSzPct val="160000"/>
        <a:buFont typeface="Arial" panose="020B0604020202020204" pitchFamily="34" charset="0"/>
        <a:buChar char="•"/>
        <a:defRPr sz="1500" kern="1200" cap="all" baseline="0">
          <a:solidFill>
            <a:schemeClr val="tx1"/>
          </a:solidFill>
          <a:effectLst/>
          <a:latin typeface="+mn-lt"/>
          <a:ea typeface="+mn-ea"/>
          <a:cs typeface="+mn-cs"/>
        </a:defRPr>
      </a:lvl1pPr>
      <a:lvl2pPr marL="5143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350" kern="1200" cap="all" baseline="0">
          <a:solidFill>
            <a:schemeClr val="tx1"/>
          </a:solidFill>
          <a:effectLst/>
          <a:latin typeface="+mn-lt"/>
          <a:ea typeface="+mn-ea"/>
          <a:cs typeface="+mn-cs"/>
        </a:defRPr>
      </a:lvl2pPr>
      <a:lvl3pPr marL="8572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200" kern="1200" cap="all" baseline="0">
          <a:solidFill>
            <a:schemeClr val="tx1"/>
          </a:solidFill>
          <a:effectLst/>
          <a:latin typeface="+mn-lt"/>
          <a:ea typeface="+mn-ea"/>
          <a:cs typeface="+mn-cs"/>
        </a:defRPr>
      </a:lvl3pPr>
      <a:lvl4pPr marL="12001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4pPr>
      <a:lvl5pPr marL="15430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5pPr>
      <a:lvl6pPr marL="18859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6pPr>
      <a:lvl7pPr marL="22288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7pPr>
      <a:lvl8pPr marL="25717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8pPr>
      <a:lvl9pPr marL="29146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6 Rectángulo redondeado"/>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lnSpc>
                <a:spcPct val="100000"/>
              </a:lnSpc>
              <a:spcBef>
                <a:spcPts val="0"/>
              </a:spcBef>
              <a:spcAft>
                <a:spcPts val="0"/>
              </a:spcAft>
              <a:buClrTx/>
              <a:buSzTx/>
              <a:buFontTx/>
              <a:buNone/>
            </a:pPr>
            <a:endParaRPr lang="en-US" sz="1800">
              <a:solidFill>
                <a:prstClr val="white"/>
              </a:solidFill>
            </a:endParaRPr>
          </a:p>
        </p:txBody>
      </p:sp>
      <p:sp>
        <p:nvSpPr>
          <p:cNvPr id="9" name="8 Rectángulo redondeado"/>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lnSpc>
                <a:spcPct val="100000"/>
              </a:lnSpc>
              <a:spcBef>
                <a:spcPts val="0"/>
              </a:spcBef>
              <a:spcAft>
                <a:spcPts val="0"/>
              </a:spcAft>
              <a:buClrTx/>
              <a:buSzTx/>
              <a:buFontTx/>
              <a:buNone/>
            </a:pPr>
            <a:endParaRPr lang="en-US" sz="1800">
              <a:solidFill>
                <a:prstClr val="white"/>
              </a:solidFill>
            </a:endParaRPr>
          </a:p>
        </p:txBody>
      </p:sp>
      <p:sp>
        <p:nvSpPr>
          <p:cNvPr id="13" name="12 Marcador de título"/>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es-ES" smtClean="0"/>
              <a:t>Haga clic para modificar el estilo de título del patrón</a:t>
            </a:r>
            <a:endParaRPr kumimoji="0" lang="en-US"/>
          </a:p>
        </p:txBody>
      </p:sp>
      <p:sp>
        <p:nvSpPr>
          <p:cNvPr id="4" name="3 Marcador de texto"/>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25" name="24 Marcador de fecha"/>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pPr fontAlgn="auto">
              <a:lnSpc>
                <a:spcPct val="100000"/>
              </a:lnSpc>
              <a:spcBef>
                <a:spcPts val="0"/>
              </a:spcBef>
              <a:spcAft>
                <a:spcPts val="0"/>
              </a:spcAft>
              <a:buClrTx/>
              <a:buSzTx/>
              <a:buFontTx/>
              <a:buNone/>
            </a:pPr>
            <a:fld id="{AA24FF00-C1F5-4D09-87AF-A961B3EA47CA}" type="datetimeFigureOut">
              <a:rPr lang="es-EC" smtClean="0">
                <a:solidFill>
                  <a:srgbClr val="E3DED1">
                    <a:shade val="50000"/>
                  </a:srgbClr>
                </a:solidFill>
                <a:latin typeface="Verdana"/>
                <a:ea typeface="+mn-ea"/>
                <a:cs typeface="+mn-cs"/>
              </a:rPr>
              <a:pPr fontAlgn="auto">
                <a:lnSpc>
                  <a:spcPct val="100000"/>
                </a:lnSpc>
                <a:spcBef>
                  <a:spcPts val="0"/>
                </a:spcBef>
                <a:spcAft>
                  <a:spcPts val="0"/>
                </a:spcAft>
                <a:buClrTx/>
                <a:buSzTx/>
                <a:buFontTx/>
                <a:buNone/>
              </a:pPr>
              <a:t>24/06/2016</a:t>
            </a:fld>
            <a:endParaRPr lang="es-EC">
              <a:solidFill>
                <a:srgbClr val="E3DED1">
                  <a:shade val="50000"/>
                </a:srgbClr>
              </a:solidFill>
              <a:latin typeface="Verdana"/>
              <a:ea typeface="+mn-ea"/>
              <a:cs typeface="+mn-cs"/>
            </a:endParaRPr>
          </a:p>
        </p:txBody>
      </p:sp>
      <p:sp>
        <p:nvSpPr>
          <p:cNvPr id="18" name="17 Marcador de pie de página"/>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pPr fontAlgn="auto">
              <a:lnSpc>
                <a:spcPct val="100000"/>
              </a:lnSpc>
              <a:spcBef>
                <a:spcPts val="0"/>
              </a:spcBef>
              <a:spcAft>
                <a:spcPts val="0"/>
              </a:spcAft>
              <a:buClrTx/>
              <a:buSzTx/>
              <a:buFontTx/>
              <a:buNone/>
            </a:pPr>
            <a:endParaRPr lang="es-EC">
              <a:solidFill>
                <a:srgbClr val="E3DED1">
                  <a:shade val="50000"/>
                </a:srgbClr>
              </a:solidFill>
              <a:latin typeface="Verdana"/>
              <a:ea typeface="+mn-ea"/>
              <a:cs typeface="+mn-cs"/>
            </a:endParaRPr>
          </a:p>
        </p:txBody>
      </p:sp>
      <p:sp>
        <p:nvSpPr>
          <p:cNvPr id="5" name="4 Marcador de número de diapositiva"/>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pPr fontAlgn="auto">
              <a:lnSpc>
                <a:spcPct val="100000"/>
              </a:lnSpc>
              <a:spcBef>
                <a:spcPts val="0"/>
              </a:spcBef>
              <a:spcAft>
                <a:spcPts val="0"/>
              </a:spcAft>
              <a:buClrTx/>
              <a:buSzTx/>
              <a:buFontTx/>
              <a:buNone/>
            </a:pPr>
            <a:fld id="{78ACA945-E2FF-4E3F-92FE-2F05BEBDA2D4}" type="slidenum">
              <a:rPr lang="es-EC" smtClean="0">
                <a:solidFill>
                  <a:srgbClr val="E3DED1">
                    <a:shade val="50000"/>
                  </a:srgbClr>
                </a:solidFill>
                <a:latin typeface="Verdana"/>
                <a:ea typeface="+mn-ea"/>
                <a:cs typeface="+mn-cs"/>
              </a:rPr>
              <a:pPr fontAlgn="auto">
                <a:lnSpc>
                  <a:spcPct val="100000"/>
                </a:lnSpc>
                <a:spcBef>
                  <a:spcPts val="0"/>
                </a:spcBef>
                <a:spcAft>
                  <a:spcPts val="0"/>
                </a:spcAft>
                <a:buClrTx/>
                <a:buSzTx/>
                <a:buFontTx/>
                <a:buNone/>
              </a:pPr>
              <a:t>‹Nº›</a:t>
            </a:fld>
            <a:endParaRPr lang="es-EC">
              <a:solidFill>
                <a:srgbClr val="E3DED1">
                  <a:shade val="50000"/>
                </a:srgbClr>
              </a:solidFill>
              <a:latin typeface="Verdana"/>
              <a:ea typeface="+mn-ea"/>
              <a:cs typeface="+mn-cs"/>
            </a:endParaRPr>
          </a:p>
        </p:txBody>
      </p:sp>
    </p:spTree>
    <p:extLst>
      <p:ext uri="{BB962C8B-B14F-4D97-AF65-F5344CB8AC3E}">
        <p14:creationId xmlns:p14="http://schemas.microsoft.com/office/powerpoint/2010/main" val="69389502"/>
      </p:ext>
    </p:extLst>
  </p:cSld>
  <p:clrMap bg1="lt1" tx1="dk1" bg2="lt2" tx2="dk2" accent1="accent1" accent2="accent2" accent3="accent3" accent4="accent4" accent5="accent5" accent6="accent6" hlink="hlink" folHlink="folHlink"/>
  <p:sldLayoutIdLst>
    <p:sldLayoutId id="2147483768" r:id="rId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6 Rectángulo redondeado"/>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lnSpc>
                <a:spcPct val="100000"/>
              </a:lnSpc>
              <a:spcBef>
                <a:spcPts val="0"/>
              </a:spcBef>
              <a:spcAft>
                <a:spcPts val="0"/>
              </a:spcAft>
              <a:buClrTx/>
              <a:buSzTx/>
              <a:buFontTx/>
              <a:buNone/>
            </a:pPr>
            <a:endParaRPr lang="en-US" sz="1800">
              <a:solidFill>
                <a:prstClr val="white"/>
              </a:solidFill>
            </a:endParaRPr>
          </a:p>
        </p:txBody>
      </p:sp>
      <p:sp>
        <p:nvSpPr>
          <p:cNvPr id="9" name="8 Rectángulo redondeado"/>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lnSpc>
                <a:spcPct val="100000"/>
              </a:lnSpc>
              <a:spcBef>
                <a:spcPts val="0"/>
              </a:spcBef>
              <a:spcAft>
                <a:spcPts val="0"/>
              </a:spcAft>
              <a:buClrTx/>
              <a:buSzTx/>
              <a:buFontTx/>
              <a:buNone/>
            </a:pPr>
            <a:endParaRPr lang="en-US" sz="1800">
              <a:solidFill>
                <a:prstClr val="white"/>
              </a:solidFill>
            </a:endParaRPr>
          </a:p>
        </p:txBody>
      </p:sp>
      <p:sp>
        <p:nvSpPr>
          <p:cNvPr id="13" name="12 Marcador de título"/>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es-ES" smtClean="0"/>
              <a:t>Haga clic para modificar el estilo de título del patrón</a:t>
            </a:r>
            <a:endParaRPr kumimoji="0" lang="en-US"/>
          </a:p>
        </p:txBody>
      </p:sp>
      <p:sp>
        <p:nvSpPr>
          <p:cNvPr id="4" name="3 Marcador de texto"/>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25" name="24 Marcador de fecha"/>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pPr fontAlgn="auto">
              <a:lnSpc>
                <a:spcPct val="100000"/>
              </a:lnSpc>
              <a:spcBef>
                <a:spcPts val="0"/>
              </a:spcBef>
              <a:spcAft>
                <a:spcPts val="0"/>
              </a:spcAft>
              <a:buClrTx/>
              <a:buSzTx/>
              <a:buFontTx/>
              <a:buNone/>
            </a:pPr>
            <a:fld id="{AA24FF00-C1F5-4D09-87AF-A961B3EA47CA}" type="datetimeFigureOut">
              <a:rPr lang="es-EC" smtClean="0">
                <a:solidFill>
                  <a:srgbClr val="E3DED1">
                    <a:shade val="50000"/>
                  </a:srgbClr>
                </a:solidFill>
                <a:latin typeface="Verdana"/>
                <a:ea typeface="+mn-ea"/>
                <a:cs typeface="+mn-cs"/>
              </a:rPr>
              <a:pPr fontAlgn="auto">
                <a:lnSpc>
                  <a:spcPct val="100000"/>
                </a:lnSpc>
                <a:spcBef>
                  <a:spcPts val="0"/>
                </a:spcBef>
                <a:spcAft>
                  <a:spcPts val="0"/>
                </a:spcAft>
                <a:buClrTx/>
                <a:buSzTx/>
                <a:buFontTx/>
                <a:buNone/>
              </a:pPr>
              <a:t>24/06/2016</a:t>
            </a:fld>
            <a:endParaRPr lang="es-EC">
              <a:solidFill>
                <a:srgbClr val="E3DED1">
                  <a:shade val="50000"/>
                </a:srgbClr>
              </a:solidFill>
              <a:latin typeface="Verdana"/>
              <a:ea typeface="+mn-ea"/>
              <a:cs typeface="+mn-cs"/>
            </a:endParaRPr>
          </a:p>
        </p:txBody>
      </p:sp>
      <p:sp>
        <p:nvSpPr>
          <p:cNvPr id="18" name="17 Marcador de pie de página"/>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pPr fontAlgn="auto">
              <a:lnSpc>
                <a:spcPct val="100000"/>
              </a:lnSpc>
              <a:spcBef>
                <a:spcPts val="0"/>
              </a:spcBef>
              <a:spcAft>
                <a:spcPts val="0"/>
              </a:spcAft>
              <a:buClrTx/>
              <a:buSzTx/>
              <a:buFontTx/>
              <a:buNone/>
            </a:pPr>
            <a:endParaRPr lang="es-EC">
              <a:solidFill>
                <a:srgbClr val="E3DED1">
                  <a:shade val="50000"/>
                </a:srgbClr>
              </a:solidFill>
              <a:latin typeface="Verdana"/>
              <a:ea typeface="+mn-ea"/>
              <a:cs typeface="+mn-cs"/>
            </a:endParaRPr>
          </a:p>
        </p:txBody>
      </p:sp>
      <p:sp>
        <p:nvSpPr>
          <p:cNvPr id="5" name="4 Marcador de número de diapositiva"/>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pPr fontAlgn="auto">
              <a:lnSpc>
                <a:spcPct val="100000"/>
              </a:lnSpc>
              <a:spcBef>
                <a:spcPts val="0"/>
              </a:spcBef>
              <a:spcAft>
                <a:spcPts val="0"/>
              </a:spcAft>
              <a:buClrTx/>
              <a:buSzTx/>
              <a:buFontTx/>
              <a:buNone/>
            </a:pPr>
            <a:fld id="{78ACA945-E2FF-4E3F-92FE-2F05BEBDA2D4}" type="slidenum">
              <a:rPr lang="es-EC" smtClean="0">
                <a:solidFill>
                  <a:srgbClr val="E3DED1">
                    <a:shade val="50000"/>
                  </a:srgbClr>
                </a:solidFill>
                <a:latin typeface="Verdana"/>
                <a:ea typeface="+mn-ea"/>
                <a:cs typeface="+mn-cs"/>
              </a:rPr>
              <a:pPr fontAlgn="auto">
                <a:lnSpc>
                  <a:spcPct val="100000"/>
                </a:lnSpc>
                <a:spcBef>
                  <a:spcPts val="0"/>
                </a:spcBef>
                <a:spcAft>
                  <a:spcPts val="0"/>
                </a:spcAft>
                <a:buClrTx/>
                <a:buSzTx/>
                <a:buFontTx/>
                <a:buNone/>
              </a:pPr>
              <a:t>‹Nº›</a:t>
            </a:fld>
            <a:endParaRPr lang="es-EC">
              <a:solidFill>
                <a:srgbClr val="E3DED1">
                  <a:shade val="50000"/>
                </a:srgbClr>
              </a:solidFill>
              <a:latin typeface="Verdana"/>
              <a:ea typeface="+mn-ea"/>
              <a:cs typeface="+mn-cs"/>
            </a:endParaRPr>
          </a:p>
        </p:txBody>
      </p:sp>
    </p:spTree>
    <p:extLst>
      <p:ext uri="{BB962C8B-B14F-4D97-AF65-F5344CB8AC3E}">
        <p14:creationId xmlns:p14="http://schemas.microsoft.com/office/powerpoint/2010/main" val="986576183"/>
      </p:ext>
    </p:extLst>
  </p:cSld>
  <p:clrMap bg1="lt1" tx1="dk1" bg2="lt2" tx2="dk2" accent1="accent1" accent2="accent2" accent3="accent3" accent4="accent4" accent5="accent5" accent6="accent6" hlink="hlink" folHlink="folHlink"/>
  <p:sldLayoutIdLst>
    <p:sldLayoutId id="2147483770" r:id="rId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6 Rectángulo redondeado"/>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lnSpc>
                <a:spcPct val="100000"/>
              </a:lnSpc>
              <a:spcBef>
                <a:spcPts val="0"/>
              </a:spcBef>
              <a:spcAft>
                <a:spcPts val="0"/>
              </a:spcAft>
              <a:buClrTx/>
              <a:buSzTx/>
              <a:buFontTx/>
              <a:buNone/>
            </a:pPr>
            <a:endParaRPr lang="en-US" sz="1800">
              <a:solidFill>
                <a:prstClr val="white"/>
              </a:solidFill>
            </a:endParaRPr>
          </a:p>
        </p:txBody>
      </p:sp>
      <p:sp>
        <p:nvSpPr>
          <p:cNvPr id="9" name="8 Rectángulo redondeado"/>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lnSpc>
                <a:spcPct val="100000"/>
              </a:lnSpc>
              <a:spcBef>
                <a:spcPts val="0"/>
              </a:spcBef>
              <a:spcAft>
                <a:spcPts val="0"/>
              </a:spcAft>
              <a:buClrTx/>
              <a:buSzTx/>
              <a:buFontTx/>
              <a:buNone/>
            </a:pPr>
            <a:endParaRPr lang="en-US" sz="1800">
              <a:solidFill>
                <a:prstClr val="white"/>
              </a:solidFill>
            </a:endParaRPr>
          </a:p>
        </p:txBody>
      </p:sp>
      <p:sp>
        <p:nvSpPr>
          <p:cNvPr id="13" name="12 Marcador de título"/>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es-ES" smtClean="0"/>
              <a:t>Haga clic para modificar el estilo de título del patrón</a:t>
            </a:r>
            <a:endParaRPr kumimoji="0" lang="en-US"/>
          </a:p>
        </p:txBody>
      </p:sp>
      <p:sp>
        <p:nvSpPr>
          <p:cNvPr id="4" name="3 Marcador de texto"/>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25" name="24 Marcador de fecha"/>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pPr fontAlgn="auto">
              <a:lnSpc>
                <a:spcPct val="100000"/>
              </a:lnSpc>
              <a:spcBef>
                <a:spcPts val="0"/>
              </a:spcBef>
              <a:spcAft>
                <a:spcPts val="0"/>
              </a:spcAft>
              <a:buClrTx/>
              <a:buSzTx/>
              <a:buFontTx/>
              <a:buNone/>
            </a:pPr>
            <a:fld id="{AA24FF00-C1F5-4D09-87AF-A961B3EA47CA}" type="datetimeFigureOut">
              <a:rPr lang="es-EC" smtClean="0">
                <a:solidFill>
                  <a:srgbClr val="E3DED1">
                    <a:shade val="50000"/>
                  </a:srgbClr>
                </a:solidFill>
                <a:latin typeface="Verdana"/>
                <a:ea typeface="+mn-ea"/>
                <a:cs typeface="+mn-cs"/>
              </a:rPr>
              <a:pPr fontAlgn="auto">
                <a:lnSpc>
                  <a:spcPct val="100000"/>
                </a:lnSpc>
                <a:spcBef>
                  <a:spcPts val="0"/>
                </a:spcBef>
                <a:spcAft>
                  <a:spcPts val="0"/>
                </a:spcAft>
                <a:buClrTx/>
                <a:buSzTx/>
                <a:buFontTx/>
                <a:buNone/>
              </a:pPr>
              <a:t>24/06/2016</a:t>
            </a:fld>
            <a:endParaRPr lang="es-EC">
              <a:solidFill>
                <a:srgbClr val="E3DED1">
                  <a:shade val="50000"/>
                </a:srgbClr>
              </a:solidFill>
              <a:latin typeface="Verdana"/>
              <a:ea typeface="+mn-ea"/>
              <a:cs typeface="+mn-cs"/>
            </a:endParaRPr>
          </a:p>
        </p:txBody>
      </p:sp>
      <p:sp>
        <p:nvSpPr>
          <p:cNvPr id="18" name="17 Marcador de pie de página"/>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pPr fontAlgn="auto">
              <a:lnSpc>
                <a:spcPct val="100000"/>
              </a:lnSpc>
              <a:spcBef>
                <a:spcPts val="0"/>
              </a:spcBef>
              <a:spcAft>
                <a:spcPts val="0"/>
              </a:spcAft>
              <a:buClrTx/>
              <a:buSzTx/>
              <a:buFontTx/>
              <a:buNone/>
            </a:pPr>
            <a:endParaRPr lang="es-EC">
              <a:solidFill>
                <a:srgbClr val="E3DED1">
                  <a:shade val="50000"/>
                </a:srgbClr>
              </a:solidFill>
              <a:latin typeface="Verdana"/>
              <a:ea typeface="+mn-ea"/>
              <a:cs typeface="+mn-cs"/>
            </a:endParaRPr>
          </a:p>
        </p:txBody>
      </p:sp>
      <p:sp>
        <p:nvSpPr>
          <p:cNvPr id="5" name="4 Marcador de número de diapositiva"/>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pPr fontAlgn="auto">
              <a:lnSpc>
                <a:spcPct val="100000"/>
              </a:lnSpc>
              <a:spcBef>
                <a:spcPts val="0"/>
              </a:spcBef>
              <a:spcAft>
                <a:spcPts val="0"/>
              </a:spcAft>
              <a:buClrTx/>
              <a:buSzTx/>
              <a:buFontTx/>
              <a:buNone/>
            </a:pPr>
            <a:fld id="{78ACA945-E2FF-4E3F-92FE-2F05BEBDA2D4}" type="slidenum">
              <a:rPr lang="es-EC" smtClean="0">
                <a:solidFill>
                  <a:srgbClr val="E3DED1">
                    <a:shade val="50000"/>
                  </a:srgbClr>
                </a:solidFill>
                <a:latin typeface="Verdana"/>
                <a:ea typeface="+mn-ea"/>
                <a:cs typeface="+mn-cs"/>
              </a:rPr>
              <a:pPr fontAlgn="auto">
                <a:lnSpc>
                  <a:spcPct val="100000"/>
                </a:lnSpc>
                <a:spcBef>
                  <a:spcPts val="0"/>
                </a:spcBef>
                <a:spcAft>
                  <a:spcPts val="0"/>
                </a:spcAft>
                <a:buClrTx/>
                <a:buSzTx/>
                <a:buFontTx/>
                <a:buNone/>
              </a:pPr>
              <a:t>‹Nº›</a:t>
            </a:fld>
            <a:endParaRPr lang="es-EC">
              <a:solidFill>
                <a:srgbClr val="E3DED1">
                  <a:shade val="50000"/>
                </a:srgbClr>
              </a:solidFill>
              <a:latin typeface="Verdana"/>
              <a:ea typeface="+mn-ea"/>
              <a:cs typeface="+mn-cs"/>
            </a:endParaRPr>
          </a:p>
        </p:txBody>
      </p:sp>
    </p:spTree>
    <p:extLst>
      <p:ext uri="{BB962C8B-B14F-4D97-AF65-F5344CB8AC3E}">
        <p14:creationId xmlns:p14="http://schemas.microsoft.com/office/powerpoint/2010/main" val="3891249667"/>
      </p:ext>
    </p:extLst>
  </p:cSld>
  <p:clrMap bg1="lt1" tx1="dk1" bg2="lt2" tx2="dk2" accent1="accent1" accent2="accent2" accent3="accent3" accent4="accent4" accent5="accent5" accent6="accent6" hlink="hlink" folHlink="folHlink"/>
  <p:sldLayoutIdLst>
    <p:sldLayoutId id="2147483772" r:id="rId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6 Rectángulo redondeado"/>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lnSpc>
                <a:spcPct val="100000"/>
              </a:lnSpc>
              <a:spcBef>
                <a:spcPts val="0"/>
              </a:spcBef>
              <a:spcAft>
                <a:spcPts val="0"/>
              </a:spcAft>
              <a:buClrTx/>
              <a:buSzTx/>
              <a:buFontTx/>
              <a:buNone/>
            </a:pPr>
            <a:endParaRPr lang="en-US" sz="1800">
              <a:solidFill>
                <a:prstClr val="white"/>
              </a:solidFill>
            </a:endParaRPr>
          </a:p>
        </p:txBody>
      </p:sp>
      <p:sp>
        <p:nvSpPr>
          <p:cNvPr id="9" name="8 Rectángulo redondeado"/>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lnSpc>
                <a:spcPct val="100000"/>
              </a:lnSpc>
              <a:spcBef>
                <a:spcPts val="0"/>
              </a:spcBef>
              <a:spcAft>
                <a:spcPts val="0"/>
              </a:spcAft>
              <a:buClrTx/>
              <a:buSzTx/>
              <a:buFontTx/>
              <a:buNone/>
            </a:pPr>
            <a:endParaRPr lang="en-US" sz="1800">
              <a:solidFill>
                <a:prstClr val="white"/>
              </a:solidFill>
            </a:endParaRPr>
          </a:p>
        </p:txBody>
      </p:sp>
      <p:sp>
        <p:nvSpPr>
          <p:cNvPr id="13" name="12 Marcador de título"/>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es-ES" smtClean="0"/>
              <a:t>Haga clic para modificar el estilo de título del patrón</a:t>
            </a:r>
            <a:endParaRPr kumimoji="0" lang="en-US"/>
          </a:p>
        </p:txBody>
      </p:sp>
      <p:sp>
        <p:nvSpPr>
          <p:cNvPr id="4" name="3 Marcador de texto"/>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25" name="24 Marcador de fecha"/>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pPr fontAlgn="auto">
              <a:lnSpc>
                <a:spcPct val="100000"/>
              </a:lnSpc>
              <a:spcBef>
                <a:spcPts val="0"/>
              </a:spcBef>
              <a:spcAft>
                <a:spcPts val="0"/>
              </a:spcAft>
              <a:buClrTx/>
              <a:buSzTx/>
              <a:buFontTx/>
              <a:buNone/>
            </a:pPr>
            <a:fld id="{AA24FF00-C1F5-4D09-87AF-A961B3EA47CA}" type="datetimeFigureOut">
              <a:rPr lang="es-EC" smtClean="0">
                <a:solidFill>
                  <a:srgbClr val="E3DED1">
                    <a:shade val="50000"/>
                  </a:srgbClr>
                </a:solidFill>
                <a:latin typeface="Verdana"/>
                <a:ea typeface="+mn-ea"/>
                <a:cs typeface="+mn-cs"/>
              </a:rPr>
              <a:pPr fontAlgn="auto">
                <a:lnSpc>
                  <a:spcPct val="100000"/>
                </a:lnSpc>
                <a:spcBef>
                  <a:spcPts val="0"/>
                </a:spcBef>
                <a:spcAft>
                  <a:spcPts val="0"/>
                </a:spcAft>
                <a:buClrTx/>
                <a:buSzTx/>
                <a:buFontTx/>
                <a:buNone/>
              </a:pPr>
              <a:t>24/06/2016</a:t>
            </a:fld>
            <a:endParaRPr lang="es-EC">
              <a:solidFill>
                <a:srgbClr val="E3DED1">
                  <a:shade val="50000"/>
                </a:srgbClr>
              </a:solidFill>
              <a:latin typeface="Verdana"/>
              <a:ea typeface="+mn-ea"/>
              <a:cs typeface="+mn-cs"/>
            </a:endParaRPr>
          </a:p>
        </p:txBody>
      </p:sp>
      <p:sp>
        <p:nvSpPr>
          <p:cNvPr id="18" name="17 Marcador de pie de página"/>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pPr fontAlgn="auto">
              <a:lnSpc>
                <a:spcPct val="100000"/>
              </a:lnSpc>
              <a:spcBef>
                <a:spcPts val="0"/>
              </a:spcBef>
              <a:spcAft>
                <a:spcPts val="0"/>
              </a:spcAft>
              <a:buClrTx/>
              <a:buSzTx/>
              <a:buFontTx/>
              <a:buNone/>
            </a:pPr>
            <a:endParaRPr lang="es-EC">
              <a:solidFill>
                <a:srgbClr val="E3DED1">
                  <a:shade val="50000"/>
                </a:srgbClr>
              </a:solidFill>
              <a:latin typeface="Verdana"/>
              <a:ea typeface="+mn-ea"/>
              <a:cs typeface="+mn-cs"/>
            </a:endParaRPr>
          </a:p>
        </p:txBody>
      </p:sp>
      <p:sp>
        <p:nvSpPr>
          <p:cNvPr id="5" name="4 Marcador de número de diapositiva"/>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pPr fontAlgn="auto">
              <a:lnSpc>
                <a:spcPct val="100000"/>
              </a:lnSpc>
              <a:spcBef>
                <a:spcPts val="0"/>
              </a:spcBef>
              <a:spcAft>
                <a:spcPts val="0"/>
              </a:spcAft>
              <a:buClrTx/>
              <a:buSzTx/>
              <a:buFontTx/>
              <a:buNone/>
            </a:pPr>
            <a:fld id="{78ACA945-E2FF-4E3F-92FE-2F05BEBDA2D4}" type="slidenum">
              <a:rPr lang="es-EC" smtClean="0">
                <a:solidFill>
                  <a:srgbClr val="E3DED1">
                    <a:shade val="50000"/>
                  </a:srgbClr>
                </a:solidFill>
                <a:latin typeface="Verdana"/>
                <a:ea typeface="+mn-ea"/>
                <a:cs typeface="+mn-cs"/>
              </a:rPr>
              <a:pPr fontAlgn="auto">
                <a:lnSpc>
                  <a:spcPct val="100000"/>
                </a:lnSpc>
                <a:spcBef>
                  <a:spcPts val="0"/>
                </a:spcBef>
                <a:spcAft>
                  <a:spcPts val="0"/>
                </a:spcAft>
                <a:buClrTx/>
                <a:buSzTx/>
                <a:buFontTx/>
                <a:buNone/>
              </a:pPr>
              <a:t>‹Nº›</a:t>
            </a:fld>
            <a:endParaRPr lang="es-EC">
              <a:solidFill>
                <a:srgbClr val="E3DED1">
                  <a:shade val="50000"/>
                </a:srgbClr>
              </a:solidFill>
              <a:latin typeface="Verdana"/>
              <a:ea typeface="+mn-ea"/>
              <a:cs typeface="+mn-cs"/>
            </a:endParaRPr>
          </a:p>
        </p:txBody>
      </p:sp>
    </p:spTree>
    <p:extLst>
      <p:ext uri="{BB962C8B-B14F-4D97-AF65-F5344CB8AC3E}">
        <p14:creationId xmlns:p14="http://schemas.microsoft.com/office/powerpoint/2010/main" val="1209608892"/>
      </p:ext>
    </p:extLst>
  </p:cSld>
  <p:clrMap bg1="lt1" tx1="dk1" bg2="lt2" tx2="dk2" accent1="accent1" accent2="accent2" accent3="accent3" accent4="accent4" accent5="accent5" accent6="accent6" hlink="hlink" folHlink="folHlink"/>
  <p:sldLayoutIdLst>
    <p:sldLayoutId id="2147483774" r:id="rId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6 Rectángulo redondeado"/>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lnSpc>
                <a:spcPct val="100000"/>
              </a:lnSpc>
              <a:spcBef>
                <a:spcPts val="0"/>
              </a:spcBef>
              <a:spcAft>
                <a:spcPts val="0"/>
              </a:spcAft>
              <a:buClrTx/>
              <a:buSzTx/>
              <a:buFontTx/>
              <a:buNone/>
            </a:pPr>
            <a:endParaRPr lang="en-US" sz="1800">
              <a:solidFill>
                <a:prstClr val="white"/>
              </a:solidFill>
            </a:endParaRPr>
          </a:p>
        </p:txBody>
      </p:sp>
      <p:sp>
        <p:nvSpPr>
          <p:cNvPr id="9" name="8 Rectángulo redondeado"/>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lnSpc>
                <a:spcPct val="100000"/>
              </a:lnSpc>
              <a:spcBef>
                <a:spcPts val="0"/>
              </a:spcBef>
              <a:spcAft>
                <a:spcPts val="0"/>
              </a:spcAft>
              <a:buClrTx/>
              <a:buSzTx/>
              <a:buFontTx/>
              <a:buNone/>
            </a:pPr>
            <a:endParaRPr lang="en-US" sz="1800">
              <a:solidFill>
                <a:prstClr val="white"/>
              </a:solidFill>
            </a:endParaRPr>
          </a:p>
        </p:txBody>
      </p:sp>
      <p:sp>
        <p:nvSpPr>
          <p:cNvPr id="13" name="12 Marcador de título"/>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es-ES" smtClean="0"/>
              <a:t>Haga clic para modificar el estilo de título del patrón</a:t>
            </a:r>
            <a:endParaRPr kumimoji="0" lang="en-US"/>
          </a:p>
        </p:txBody>
      </p:sp>
      <p:sp>
        <p:nvSpPr>
          <p:cNvPr id="4" name="3 Marcador de texto"/>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25" name="24 Marcador de fecha"/>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pPr fontAlgn="auto">
              <a:lnSpc>
                <a:spcPct val="100000"/>
              </a:lnSpc>
              <a:spcBef>
                <a:spcPts val="0"/>
              </a:spcBef>
              <a:spcAft>
                <a:spcPts val="0"/>
              </a:spcAft>
              <a:buClrTx/>
              <a:buSzTx/>
              <a:buFontTx/>
              <a:buNone/>
            </a:pPr>
            <a:fld id="{AA24FF00-C1F5-4D09-87AF-A961B3EA47CA}" type="datetimeFigureOut">
              <a:rPr lang="es-EC" smtClean="0">
                <a:solidFill>
                  <a:srgbClr val="E3DED1">
                    <a:shade val="50000"/>
                  </a:srgbClr>
                </a:solidFill>
                <a:latin typeface="Verdana"/>
                <a:ea typeface="+mn-ea"/>
                <a:cs typeface="+mn-cs"/>
              </a:rPr>
              <a:pPr fontAlgn="auto">
                <a:lnSpc>
                  <a:spcPct val="100000"/>
                </a:lnSpc>
                <a:spcBef>
                  <a:spcPts val="0"/>
                </a:spcBef>
                <a:spcAft>
                  <a:spcPts val="0"/>
                </a:spcAft>
                <a:buClrTx/>
                <a:buSzTx/>
                <a:buFontTx/>
                <a:buNone/>
              </a:pPr>
              <a:t>24/06/2016</a:t>
            </a:fld>
            <a:endParaRPr lang="es-EC">
              <a:solidFill>
                <a:srgbClr val="E3DED1">
                  <a:shade val="50000"/>
                </a:srgbClr>
              </a:solidFill>
              <a:latin typeface="Verdana"/>
              <a:ea typeface="+mn-ea"/>
              <a:cs typeface="+mn-cs"/>
            </a:endParaRPr>
          </a:p>
        </p:txBody>
      </p:sp>
      <p:sp>
        <p:nvSpPr>
          <p:cNvPr id="18" name="17 Marcador de pie de página"/>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pPr fontAlgn="auto">
              <a:lnSpc>
                <a:spcPct val="100000"/>
              </a:lnSpc>
              <a:spcBef>
                <a:spcPts val="0"/>
              </a:spcBef>
              <a:spcAft>
                <a:spcPts val="0"/>
              </a:spcAft>
              <a:buClrTx/>
              <a:buSzTx/>
              <a:buFontTx/>
              <a:buNone/>
            </a:pPr>
            <a:endParaRPr lang="es-EC">
              <a:solidFill>
                <a:srgbClr val="E3DED1">
                  <a:shade val="50000"/>
                </a:srgbClr>
              </a:solidFill>
              <a:latin typeface="Verdana"/>
              <a:ea typeface="+mn-ea"/>
              <a:cs typeface="+mn-cs"/>
            </a:endParaRPr>
          </a:p>
        </p:txBody>
      </p:sp>
      <p:sp>
        <p:nvSpPr>
          <p:cNvPr id="5" name="4 Marcador de número de diapositiva"/>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pPr fontAlgn="auto">
              <a:lnSpc>
                <a:spcPct val="100000"/>
              </a:lnSpc>
              <a:spcBef>
                <a:spcPts val="0"/>
              </a:spcBef>
              <a:spcAft>
                <a:spcPts val="0"/>
              </a:spcAft>
              <a:buClrTx/>
              <a:buSzTx/>
              <a:buFontTx/>
              <a:buNone/>
            </a:pPr>
            <a:fld id="{78ACA945-E2FF-4E3F-92FE-2F05BEBDA2D4}" type="slidenum">
              <a:rPr lang="es-EC" smtClean="0">
                <a:solidFill>
                  <a:srgbClr val="E3DED1">
                    <a:shade val="50000"/>
                  </a:srgbClr>
                </a:solidFill>
                <a:latin typeface="Verdana"/>
                <a:ea typeface="+mn-ea"/>
                <a:cs typeface="+mn-cs"/>
              </a:rPr>
              <a:pPr fontAlgn="auto">
                <a:lnSpc>
                  <a:spcPct val="100000"/>
                </a:lnSpc>
                <a:spcBef>
                  <a:spcPts val="0"/>
                </a:spcBef>
                <a:spcAft>
                  <a:spcPts val="0"/>
                </a:spcAft>
                <a:buClrTx/>
                <a:buSzTx/>
                <a:buFontTx/>
                <a:buNone/>
              </a:pPr>
              <a:t>‹Nº›</a:t>
            </a:fld>
            <a:endParaRPr lang="es-EC">
              <a:solidFill>
                <a:srgbClr val="E3DED1">
                  <a:shade val="50000"/>
                </a:srgbClr>
              </a:solidFill>
              <a:latin typeface="Verdana"/>
              <a:ea typeface="+mn-ea"/>
              <a:cs typeface="+mn-cs"/>
            </a:endParaRPr>
          </a:p>
        </p:txBody>
      </p:sp>
    </p:spTree>
    <p:extLst>
      <p:ext uri="{BB962C8B-B14F-4D97-AF65-F5344CB8AC3E}">
        <p14:creationId xmlns:p14="http://schemas.microsoft.com/office/powerpoint/2010/main" val="765993129"/>
      </p:ext>
    </p:extLst>
  </p:cSld>
  <p:clrMap bg1="lt1" tx1="dk1" bg2="lt2" tx2="dk2" accent1="accent1" accent2="accent2" accent3="accent3" accent4="accent4" accent5="accent5" accent6="accent6" hlink="hlink" folHlink="folHlink"/>
  <p:sldLayoutIdLst>
    <p:sldLayoutId id="2147483776" r:id="rId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6 Rectángulo redondeado"/>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lnSpc>
                <a:spcPct val="100000"/>
              </a:lnSpc>
              <a:spcBef>
                <a:spcPts val="0"/>
              </a:spcBef>
              <a:spcAft>
                <a:spcPts val="0"/>
              </a:spcAft>
              <a:buClrTx/>
              <a:buSzTx/>
              <a:buFontTx/>
              <a:buNone/>
            </a:pPr>
            <a:endParaRPr lang="en-US" sz="1800">
              <a:solidFill>
                <a:prstClr val="white"/>
              </a:solidFill>
            </a:endParaRPr>
          </a:p>
        </p:txBody>
      </p:sp>
      <p:sp>
        <p:nvSpPr>
          <p:cNvPr id="9" name="8 Rectángulo redondeado"/>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lnSpc>
                <a:spcPct val="100000"/>
              </a:lnSpc>
              <a:spcBef>
                <a:spcPts val="0"/>
              </a:spcBef>
              <a:spcAft>
                <a:spcPts val="0"/>
              </a:spcAft>
              <a:buClrTx/>
              <a:buSzTx/>
              <a:buFontTx/>
              <a:buNone/>
            </a:pPr>
            <a:endParaRPr lang="en-US" sz="1800">
              <a:solidFill>
                <a:prstClr val="white"/>
              </a:solidFill>
            </a:endParaRPr>
          </a:p>
        </p:txBody>
      </p:sp>
      <p:sp>
        <p:nvSpPr>
          <p:cNvPr id="13" name="12 Marcador de título"/>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es-ES" smtClean="0"/>
              <a:t>Haga clic para modificar el estilo de título del patrón</a:t>
            </a:r>
            <a:endParaRPr kumimoji="0" lang="en-US"/>
          </a:p>
        </p:txBody>
      </p:sp>
      <p:sp>
        <p:nvSpPr>
          <p:cNvPr id="4" name="3 Marcador de texto"/>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25" name="24 Marcador de fecha"/>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pPr fontAlgn="auto">
              <a:lnSpc>
                <a:spcPct val="100000"/>
              </a:lnSpc>
              <a:spcBef>
                <a:spcPts val="0"/>
              </a:spcBef>
              <a:spcAft>
                <a:spcPts val="0"/>
              </a:spcAft>
              <a:buClrTx/>
              <a:buSzTx/>
              <a:buFontTx/>
              <a:buNone/>
            </a:pPr>
            <a:fld id="{AA24FF00-C1F5-4D09-87AF-A961B3EA47CA}" type="datetimeFigureOut">
              <a:rPr lang="es-EC" smtClean="0">
                <a:solidFill>
                  <a:srgbClr val="E3DED1">
                    <a:shade val="50000"/>
                  </a:srgbClr>
                </a:solidFill>
                <a:latin typeface="Verdana"/>
                <a:ea typeface="+mn-ea"/>
                <a:cs typeface="+mn-cs"/>
              </a:rPr>
              <a:pPr fontAlgn="auto">
                <a:lnSpc>
                  <a:spcPct val="100000"/>
                </a:lnSpc>
                <a:spcBef>
                  <a:spcPts val="0"/>
                </a:spcBef>
                <a:spcAft>
                  <a:spcPts val="0"/>
                </a:spcAft>
                <a:buClrTx/>
                <a:buSzTx/>
                <a:buFontTx/>
                <a:buNone/>
              </a:pPr>
              <a:t>24/06/2016</a:t>
            </a:fld>
            <a:endParaRPr lang="es-EC">
              <a:solidFill>
                <a:srgbClr val="E3DED1">
                  <a:shade val="50000"/>
                </a:srgbClr>
              </a:solidFill>
              <a:latin typeface="Verdana"/>
              <a:ea typeface="+mn-ea"/>
              <a:cs typeface="+mn-cs"/>
            </a:endParaRPr>
          </a:p>
        </p:txBody>
      </p:sp>
      <p:sp>
        <p:nvSpPr>
          <p:cNvPr id="18" name="17 Marcador de pie de página"/>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pPr fontAlgn="auto">
              <a:lnSpc>
                <a:spcPct val="100000"/>
              </a:lnSpc>
              <a:spcBef>
                <a:spcPts val="0"/>
              </a:spcBef>
              <a:spcAft>
                <a:spcPts val="0"/>
              </a:spcAft>
              <a:buClrTx/>
              <a:buSzTx/>
              <a:buFontTx/>
              <a:buNone/>
            </a:pPr>
            <a:endParaRPr lang="es-EC">
              <a:solidFill>
                <a:srgbClr val="E3DED1">
                  <a:shade val="50000"/>
                </a:srgbClr>
              </a:solidFill>
              <a:latin typeface="Verdana"/>
              <a:ea typeface="+mn-ea"/>
              <a:cs typeface="+mn-cs"/>
            </a:endParaRPr>
          </a:p>
        </p:txBody>
      </p:sp>
      <p:sp>
        <p:nvSpPr>
          <p:cNvPr id="5" name="4 Marcador de número de diapositiva"/>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pPr fontAlgn="auto">
              <a:lnSpc>
                <a:spcPct val="100000"/>
              </a:lnSpc>
              <a:spcBef>
                <a:spcPts val="0"/>
              </a:spcBef>
              <a:spcAft>
                <a:spcPts val="0"/>
              </a:spcAft>
              <a:buClrTx/>
              <a:buSzTx/>
              <a:buFontTx/>
              <a:buNone/>
            </a:pPr>
            <a:fld id="{78ACA945-E2FF-4E3F-92FE-2F05BEBDA2D4}" type="slidenum">
              <a:rPr lang="es-EC" smtClean="0">
                <a:solidFill>
                  <a:srgbClr val="E3DED1">
                    <a:shade val="50000"/>
                  </a:srgbClr>
                </a:solidFill>
                <a:latin typeface="Verdana"/>
                <a:ea typeface="+mn-ea"/>
                <a:cs typeface="+mn-cs"/>
              </a:rPr>
              <a:pPr fontAlgn="auto">
                <a:lnSpc>
                  <a:spcPct val="100000"/>
                </a:lnSpc>
                <a:spcBef>
                  <a:spcPts val="0"/>
                </a:spcBef>
                <a:spcAft>
                  <a:spcPts val="0"/>
                </a:spcAft>
                <a:buClrTx/>
                <a:buSzTx/>
                <a:buFontTx/>
                <a:buNone/>
              </a:pPr>
              <a:t>‹Nº›</a:t>
            </a:fld>
            <a:endParaRPr lang="es-EC">
              <a:solidFill>
                <a:srgbClr val="E3DED1">
                  <a:shade val="50000"/>
                </a:srgbClr>
              </a:solidFill>
              <a:latin typeface="Verdana"/>
              <a:ea typeface="+mn-ea"/>
              <a:cs typeface="+mn-cs"/>
            </a:endParaRPr>
          </a:p>
        </p:txBody>
      </p:sp>
    </p:spTree>
    <p:extLst>
      <p:ext uri="{BB962C8B-B14F-4D97-AF65-F5344CB8AC3E}">
        <p14:creationId xmlns:p14="http://schemas.microsoft.com/office/powerpoint/2010/main" val="1855590313"/>
      </p:ext>
    </p:extLst>
  </p:cSld>
  <p:clrMap bg1="lt1" tx1="dk1" bg2="lt2" tx2="dk2" accent1="accent1" accent2="accent2" accent3="accent3" accent4="accent4" accent5="accent5" accent6="accent6" hlink="hlink" folHlink="folHlink"/>
  <p:sldLayoutIdLst>
    <p:sldLayoutId id="2147483778" r:id="rId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6 Rectángulo redondeado"/>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lnSpc>
                <a:spcPct val="100000"/>
              </a:lnSpc>
              <a:spcBef>
                <a:spcPts val="0"/>
              </a:spcBef>
              <a:spcAft>
                <a:spcPts val="0"/>
              </a:spcAft>
              <a:buClrTx/>
              <a:buSzTx/>
              <a:buFontTx/>
              <a:buNone/>
            </a:pPr>
            <a:endParaRPr lang="en-US" sz="1800">
              <a:solidFill>
                <a:prstClr val="white"/>
              </a:solidFill>
            </a:endParaRPr>
          </a:p>
        </p:txBody>
      </p:sp>
      <p:sp>
        <p:nvSpPr>
          <p:cNvPr id="9" name="8 Rectángulo redondeado"/>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lnSpc>
                <a:spcPct val="100000"/>
              </a:lnSpc>
              <a:spcBef>
                <a:spcPts val="0"/>
              </a:spcBef>
              <a:spcAft>
                <a:spcPts val="0"/>
              </a:spcAft>
              <a:buClrTx/>
              <a:buSzTx/>
              <a:buFontTx/>
              <a:buNone/>
            </a:pPr>
            <a:endParaRPr lang="en-US" sz="1800">
              <a:solidFill>
                <a:prstClr val="white"/>
              </a:solidFill>
            </a:endParaRPr>
          </a:p>
        </p:txBody>
      </p:sp>
      <p:sp>
        <p:nvSpPr>
          <p:cNvPr id="13" name="12 Marcador de título"/>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es-ES" smtClean="0"/>
              <a:t>Haga clic para modificar el estilo de título del patrón</a:t>
            </a:r>
            <a:endParaRPr kumimoji="0" lang="en-US"/>
          </a:p>
        </p:txBody>
      </p:sp>
      <p:sp>
        <p:nvSpPr>
          <p:cNvPr id="4" name="3 Marcador de texto"/>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25" name="24 Marcador de fecha"/>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pPr fontAlgn="auto">
              <a:lnSpc>
                <a:spcPct val="100000"/>
              </a:lnSpc>
              <a:spcBef>
                <a:spcPts val="0"/>
              </a:spcBef>
              <a:spcAft>
                <a:spcPts val="0"/>
              </a:spcAft>
              <a:buClrTx/>
              <a:buSzTx/>
              <a:buFontTx/>
              <a:buNone/>
            </a:pPr>
            <a:fld id="{AA24FF00-C1F5-4D09-87AF-A961B3EA47CA}" type="datetimeFigureOut">
              <a:rPr lang="es-EC" smtClean="0">
                <a:solidFill>
                  <a:srgbClr val="E3DED1">
                    <a:shade val="50000"/>
                  </a:srgbClr>
                </a:solidFill>
                <a:latin typeface="Verdana"/>
                <a:ea typeface="+mn-ea"/>
                <a:cs typeface="+mn-cs"/>
              </a:rPr>
              <a:pPr fontAlgn="auto">
                <a:lnSpc>
                  <a:spcPct val="100000"/>
                </a:lnSpc>
                <a:spcBef>
                  <a:spcPts val="0"/>
                </a:spcBef>
                <a:spcAft>
                  <a:spcPts val="0"/>
                </a:spcAft>
                <a:buClrTx/>
                <a:buSzTx/>
                <a:buFontTx/>
                <a:buNone/>
              </a:pPr>
              <a:t>24/06/2016</a:t>
            </a:fld>
            <a:endParaRPr lang="es-EC">
              <a:solidFill>
                <a:srgbClr val="E3DED1">
                  <a:shade val="50000"/>
                </a:srgbClr>
              </a:solidFill>
              <a:latin typeface="Verdana"/>
              <a:ea typeface="+mn-ea"/>
              <a:cs typeface="+mn-cs"/>
            </a:endParaRPr>
          </a:p>
        </p:txBody>
      </p:sp>
      <p:sp>
        <p:nvSpPr>
          <p:cNvPr id="18" name="17 Marcador de pie de página"/>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pPr fontAlgn="auto">
              <a:lnSpc>
                <a:spcPct val="100000"/>
              </a:lnSpc>
              <a:spcBef>
                <a:spcPts val="0"/>
              </a:spcBef>
              <a:spcAft>
                <a:spcPts val="0"/>
              </a:spcAft>
              <a:buClrTx/>
              <a:buSzTx/>
              <a:buFontTx/>
              <a:buNone/>
            </a:pPr>
            <a:endParaRPr lang="es-EC">
              <a:solidFill>
                <a:srgbClr val="E3DED1">
                  <a:shade val="50000"/>
                </a:srgbClr>
              </a:solidFill>
              <a:latin typeface="Verdana"/>
              <a:ea typeface="+mn-ea"/>
              <a:cs typeface="+mn-cs"/>
            </a:endParaRPr>
          </a:p>
        </p:txBody>
      </p:sp>
      <p:sp>
        <p:nvSpPr>
          <p:cNvPr id="5" name="4 Marcador de número de diapositiva"/>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pPr fontAlgn="auto">
              <a:lnSpc>
                <a:spcPct val="100000"/>
              </a:lnSpc>
              <a:spcBef>
                <a:spcPts val="0"/>
              </a:spcBef>
              <a:spcAft>
                <a:spcPts val="0"/>
              </a:spcAft>
              <a:buClrTx/>
              <a:buSzTx/>
              <a:buFontTx/>
              <a:buNone/>
            </a:pPr>
            <a:fld id="{78ACA945-E2FF-4E3F-92FE-2F05BEBDA2D4}" type="slidenum">
              <a:rPr lang="es-EC" smtClean="0">
                <a:solidFill>
                  <a:srgbClr val="E3DED1">
                    <a:shade val="50000"/>
                  </a:srgbClr>
                </a:solidFill>
                <a:latin typeface="Verdana"/>
                <a:ea typeface="+mn-ea"/>
                <a:cs typeface="+mn-cs"/>
              </a:rPr>
              <a:pPr fontAlgn="auto">
                <a:lnSpc>
                  <a:spcPct val="100000"/>
                </a:lnSpc>
                <a:spcBef>
                  <a:spcPts val="0"/>
                </a:spcBef>
                <a:spcAft>
                  <a:spcPts val="0"/>
                </a:spcAft>
                <a:buClrTx/>
                <a:buSzTx/>
                <a:buFontTx/>
                <a:buNone/>
              </a:pPr>
              <a:t>‹Nº›</a:t>
            </a:fld>
            <a:endParaRPr lang="es-EC">
              <a:solidFill>
                <a:srgbClr val="E3DED1">
                  <a:shade val="50000"/>
                </a:srgbClr>
              </a:solidFill>
              <a:latin typeface="Verdana"/>
              <a:ea typeface="+mn-ea"/>
              <a:cs typeface="+mn-cs"/>
            </a:endParaRPr>
          </a:p>
        </p:txBody>
      </p:sp>
    </p:spTree>
    <p:extLst>
      <p:ext uri="{BB962C8B-B14F-4D97-AF65-F5344CB8AC3E}">
        <p14:creationId xmlns:p14="http://schemas.microsoft.com/office/powerpoint/2010/main" val="3587457502"/>
      </p:ext>
    </p:extLst>
  </p:cSld>
  <p:clrMap bg1="lt1" tx1="dk1" bg2="lt2" tx2="dk2" accent1="accent1" accent2="accent2" accent3="accent3" accent4="accent4" accent5="accent5" accent6="accent6" hlink="hlink" folHlink="folHlink"/>
  <p:sldLayoutIdLst>
    <p:sldLayoutId id="2147483780" r:id="rId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6 Rectángulo redondeado"/>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lnSpc>
                <a:spcPct val="100000"/>
              </a:lnSpc>
              <a:spcBef>
                <a:spcPts val="0"/>
              </a:spcBef>
              <a:spcAft>
                <a:spcPts val="0"/>
              </a:spcAft>
              <a:buClrTx/>
              <a:buSzTx/>
              <a:buFontTx/>
              <a:buNone/>
            </a:pPr>
            <a:endParaRPr lang="en-US" sz="1800">
              <a:solidFill>
                <a:prstClr val="white"/>
              </a:solidFill>
            </a:endParaRPr>
          </a:p>
        </p:txBody>
      </p:sp>
      <p:sp>
        <p:nvSpPr>
          <p:cNvPr id="9" name="8 Rectángulo redondeado"/>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lnSpc>
                <a:spcPct val="100000"/>
              </a:lnSpc>
              <a:spcBef>
                <a:spcPts val="0"/>
              </a:spcBef>
              <a:spcAft>
                <a:spcPts val="0"/>
              </a:spcAft>
              <a:buClrTx/>
              <a:buSzTx/>
              <a:buFontTx/>
              <a:buNone/>
            </a:pPr>
            <a:endParaRPr lang="en-US" sz="1800">
              <a:solidFill>
                <a:prstClr val="white"/>
              </a:solidFill>
            </a:endParaRPr>
          </a:p>
        </p:txBody>
      </p:sp>
      <p:sp>
        <p:nvSpPr>
          <p:cNvPr id="13" name="12 Marcador de título"/>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es-ES" smtClean="0"/>
              <a:t>Haga clic para modificar el estilo de título del patrón</a:t>
            </a:r>
            <a:endParaRPr kumimoji="0" lang="en-US"/>
          </a:p>
        </p:txBody>
      </p:sp>
      <p:sp>
        <p:nvSpPr>
          <p:cNvPr id="4" name="3 Marcador de texto"/>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25" name="24 Marcador de fecha"/>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pPr fontAlgn="auto">
              <a:lnSpc>
                <a:spcPct val="100000"/>
              </a:lnSpc>
              <a:spcBef>
                <a:spcPts val="0"/>
              </a:spcBef>
              <a:spcAft>
                <a:spcPts val="0"/>
              </a:spcAft>
              <a:buClrTx/>
              <a:buSzTx/>
              <a:buFontTx/>
              <a:buNone/>
            </a:pPr>
            <a:fld id="{AA24FF00-C1F5-4D09-87AF-A961B3EA47CA}" type="datetimeFigureOut">
              <a:rPr lang="es-EC" smtClean="0">
                <a:solidFill>
                  <a:srgbClr val="E3DED1">
                    <a:shade val="50000"/>
                  </a:srgbClr>
                </a:solidFill>
                <a:latin typeface="Verdana"/>
                <a:ea typeface="+mn-ea"/>
                <a:cs typeface="+mn-cs"/>
              </a:rPr>
              <a:pPr fontAlgn="auto">
                <a:lnSpc>
                  <a:spcPct val="100000"/>
                </a:lnSpc>
                <a:spcBef>
                  <a:spcPts val="0"/>
                </a:spcBef>
                <a:spcAft>
                  <a:spcPts val="0"/>
                </a:spcAft>
                <a:buClrTx/>
                <a:buSzTx/>
                <a:buFontTx/>
                <a:buNone/>
              </a:pPr>
              <a:t>24/06/2016</a:t>
            </a:fld>
            <a:endParaRPr lang="es-EC">
              <a:solidFill>
                <a:srgbClr val="E3DED1">
                  <a:shade val="50000"/>
                </a:srgbClr>
              </a:solidFill>
              <a:latin typeface="Verdana"/>
              <a:ea typeface="+mn-ea"/>
              <a:cs typeface="+mn-cs"/>
            </a:endParaRPr>
          </a:p>
        </p:txBody>
      </p:sp>
      <p:sp>
        <p:nvSpPr>
          <p:cNvPr id="18" name="17 Marcador de pie de página"/>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pPr fontAlgn="auto">
              <a:lnSpc>
                <a:spcPct val="100000"/>
              </a:lnSpc>
              <a:spcBef>
                <a:spcPts val="0"/>
              </a:spcBef>
              <a:spcAft>
                <a:spcPts val="0"/>
              </a:spcAft>
              <a:buClrTx/>
              <a:buSzTx/>
              <a:buFontTx/>
              <a:buNone/>
            </a:pPr>
            <a:endParaRPr lang="es-EC">
              <a:solidFill>
                <a:srgbClr val="E3DED1">
                  <a:shade val="50000"/>
                </a:srgbClr>
              </a:solidFill>
              <a:latin typeface="Verdana"/>
              <a:ea typeface="+mn-ea"/>
              <a:cs typeface="+mn-cs"/>
            </a:endParaRPr>
          </a:p>
        </p:txBody>
      </p:sp>
      <p:sp>
        <p:nvSpPr>
          <p:cNvPr id="5" name="4 Marcador de número de diapositiva"/>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pPr fontAlgn="auto">
              <a:lnSpc>
                <a:spcPct val="100000"/>
              </a:lnSpc>
              <a:spcBef>
                <a:spcPts val="0"/>
              </a:spcBef>
              <a:spcAft>
                <a:spcPts val="0"/>
              </a:spcAft>
              <a:buClrTx/>
              <a:buSzTx/>
              <a:buFontTx/>
              <a:buNone/>
            </a:pPr>
            <a:fld id="{78ACA945-E2FF-4E3F-92FE-2F05BEBDA2D4}" type="slidenum">
              <a:rPr lang="es-EC" smtClean="0">
                <a:solidFill>
                  <a:srgbClr val="E3DED1">
                    <a:shade val="50000"/>
                  </a:srgbClr>
                </a:solidFill>
                <a:latin typeface="Verdana"/>
                <a:ea typeface="+mn-ea"/>
                <a:cs typeface="+mn-cs"/>
              </a:rPr>
              <a:pPr fontAlgn="auto">
                <a:lnSpc>
                  <a:spcPct val="100000"/>
                </a:lnSpc>
                <a:spcBef>
                  <a:spcPts val="0"/>
                </a:spcBef>
                <a:spcAft>
                  <a:spcPts val="0"/>
                </a:spcAft>
                <a:buClrTx/>
                <a:buSzTx/>
                <a:buFontTx/>
                <a:buNone/>
              </a:pPr>
              <a:t>‹Nº›</a:t>
            </a:fld>
            <a:endParaRPr lang="es-EC">
              <a:solidFill>
                <a:srgbClr val="E3DED1">
                  <a:shade val="50000"/>
                </a:srgbClr>
              </a:solidFill>
              <a:latin typeface="Verdana"/>
              <a:ea typeface="+mn-ea"/>
              <a:cs typeface="+mn-cs"/>
            </a:endParaRPr>
          </a:p>
        </p:txBody>
      </p:sp>
    </p:spTree>
    <p:extLst>
      <p:ext uri="{BB962C8B-B14F-4D97-AF65-F5344CB8AC3E}">
        <p14:creationId xmlns:p14="http://schemas.microsoft.com/office/powerpoint/2010/main" val="1989223798"/>
      </p:ext>
    </p:extLst>
  </p:cSld>
  <p:clrMap bg1="lt1" tx1="dk1" bg2="lt2" tx2="dk2" accent1="accent1" accent2="accent2" accent3="accent3" accent4="accent4" accent5="accent5" accent6="accent6" hlink="hlink" folHlink="folHlink"/>
  <p:sldLayoutIdLst>
    <p:sldLayoutId id="2147483782" r:id="rId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7" name="Picture 6" descr="Brickwork-HD-R1a.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0" name="Group 9"/>
          <p:cNvGrpSpPr/>
          <p:nvPr/>
        </p:nvGrpSpPr>
        <p:grpSpPr>
          <a:xfrm>
            <a:off x="-19048" y="1"/>
            <a:ext cx="9004013" cy="6644081"/>
            <a:chOff x="-25397" y="0"/>
            <a:chExt cx="12005350" cy="6644081"/>
          </a:xfrm>
        </p:grpSpPr>
        <p:sp useBgFill="1">
          <p:nvSpPr>
            <p:cNvPr id="11" name="Rectangle 10"/>
            <p:cNvSpPr/>
            <p:nvPr/>
          </p:nvSpPr>
          <p:spPr>
            <a:xfrm>
              <a:off x="1" y="0"/>
              <a:ext cx="11979952" cy="6644081"/>
            </a:xfrm>
            <a:prstGeom prst="rect">
              <a:avLst/>
            </a:prstGeom>
            <a:ln>
              <a:noFill/>
            </a:ln>
            <a:effectLst>
              <a:outerShdw blurRad="98425" dist="76200" dir="4380000" algn="tl" rotWithShape="0">
                <a:srgbClr val="000000">
                  <a:alpha val="68000"/>
                </a:srgbClr>
              </a:outerShdw>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25397" y="0"/>
              <a:ext cx="11773291" cy="6419514"/>
            </a:xfrm>
            <a:custGeom>
              <a:avLst/>
              <a:gdLst/>
              <a:ahLst/>
              <a:cxnLst/>
              <a:rect l="l" t="t" r="r" b="b"/>
              <a:pathLst>
                <a:path w="11773291" h="6419514">
                  <a:moveTo>
                    <a:pt x="11750059" y="0"/>
                  </a:moveTo>
                  <a:lnTo>
                    <a:pt x="11773291" y="6419514"/>
                  </a:lnTo>
                  <a:lnTo>
                    <a:pt x="0" y="6411047"/>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13" name="Rectangle 12"/>
            <p:cNvSpPr/>
            <p:nvPr/>
          </p:nvSpPr>
          <p:spPr>
            <a:xfrm>
              <a:off x="1" y="5600215"/>
              <a:ext cx="11706512" cy="780581"/>
            </a:xfrm>
            <a:prstGeom prst="rect">
              <a:avLst/>
            </a:pr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14351" y="685801"/>
            <a:ext cx="7797662" cy="1151965"/>
          </a:xfrm>
          <a:prstGeom prst="rect">
            <a:avLst/>
          </a:prstGeom>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514351" y="2063396"/>
            <a:ext cx="7797662" cy="3311189"/>
          </a:xfrm>
          <a:prstGeom prst="rect">
            <a:avLst/>
          </a:prstGeom>
        </p:spPr>
        <p:txBody>
          <a:bodyPr vert="horz" lIns="91440" tIns="45720" rIns="91440" bIns="45720" rtlCol="0" anchor="ctr">
            <a:normAutofit/>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5473562" y="5757334"/>
            <a:ext cx="2838450" cy="498470"/>
          </a:xfrm>
          <a:prstGeom prst="rect">
            <a:avLst/>
          </a:prstGeom>
        </p:spPr>
        <p:txBody>
          <a:bodyPr vert="horz" lIns="91440" tIns="45720" rIns="91440" bIns="45720" rtlCol="0" anchor="ctr"/>
          <a:lstStyle>
            <a:lvl1pPr algn="r">
              <a:defRPr sz="2400" cap="all" baseline="0">
                <a:solidFill>
                  <a:schemeClr val="accent1">
                    <a:lumMod val="50000"/>
                  </a:schemeClr>
                </a:solidFill>
              </a:defRPr>
            </a:lvl1pPr>
          </a:lstStyle>
          <a:p>
            <a:pPr defTabSz="342900" fontAlgn="auto">
              <a:lnSpc>
                <a:spcPct val="100000"/>
              </a:lnSpc>
              <a:spcBef>
                <a:spcPts val="0"/>
              </a:spcBef>
              <a:spcAft>
                <a:spcPts val="0"/>
              </a:spcAft>
              <a:buClrTx/>
              <a:buSzTx/>
              <a:buFontTx/>
              <a:buNone/>
            </a:pPr>
            <a:fld id="{B04941BC-CB5E-4A16-8724-F2840AA4A1AC}" type="datetimeFigureOut">
              <a:rPr lang="es-MX" smtClean="0">
                <a:solidFill>
                  <a:srgbClr val="B80E0F">
                    <a:lumMod val="50000"/>
                  </a:srgbClr>
                </a:solidFill>
                <a:latin typeface="Impact" panose="020B0806030902050204"/>
                <a:ea typeface="+mn-ea"/>
                <a:cs typeface="+mn-cs"/>
              </a:rPr>
              <a:pPr defTabSz="342900" fontAlgn="auto">
                <a:lnSpc>
                  <a:spcPct val="100000"/>
                </a:lnSpc>
                <a:spcBef>
                  <a:spcPts val="0"/>
                </a:spcBef>
                <a:spcAft>
                  <a:spcPts val="0"/>
                </a:spcAft>
                <a:buClrTx/>
                <a:buSzTx/>
                <a:buFontTx/>
                <a:buNone/>
              </a:pPr>
              <a:t>24/06/2016</a:t>
            </a:fld>
            <a:endParaRPr lang="es-MX">
              <a:solidFill>
                <a:srgbClr val="B80E0F">
                  <a:lumMod val="50000"/>
                </a:srgbClr>
              </a:solidFill>
              <a:latin typeface="Impact" panose="020B0806030902050204"/>
              <a:ea typeface="+mn-ea"/>
              <a:cs typeface="+mn-cs"/>
            </a:endParaRPr>
          </a:p>
        </p:txBody>
      </p:sp>
      <p:sp>
        <p:nvSpPr>
          <p:cNvPr id="5" name="Footer Placeholder 4"/>
          <p:cNvSpPr>
            <a:spLocks noGrp="1"/>
          </p:cNvSpPr>
          <p:nvPr>
            <p:ph type="ftr" sz="quarter" idx="3"/>
          </p:nvPr>
        </p:nvSpPr>
        <p:spPr>
          <a:xfrm>
            <a:off x="514351" y="5757334"/>
            <a:ext cx="4124789" cy="498470"/>
          </a:xfrm>
          <a:prstGeom prst="rect">
            <a:avLst/>
          </a:prstGeom>
        </p:spPr>
        <p:txBody>
          <a:bodyPr vert="horz" lIns="91440" tIns="45720" rIns="91440" bIns="45720" rtlCol="0" anchor="ctr"/>
          <a:lstStyle>
            <a:lvl1pPr algn="l">
              <a:defRPr sz="2400" cap="all" baseline="0">
                <a:solidFill>
                  <a:schemeClr val="accent1">
                    <a:lumMod val="50000"/>
                  </a:schemeClr>
                </a:solidFill>
              </a:defRPr>
            </a:lvl1pPr>
          </a:lstStyle>
          <a:p>
            <a:pPr defTabSz="342900" fontAlgn="auto">
              <a:lnSpc>
                <a:spcPct val="100000"/>
              </a:lnSpc>
              <a:spcBef>
                <a:spcPts val="0"/>
              </a:spcBef>
              <a:spcAft>
                <a:spcPts val="0"/>
              </a:spcAft>
              <a:buClrTx/>
              <a:buSzTx/>
              <a:buFontTx/>
              <a:buNone/>
            </a:pPr>
            <a:endParaRPr lang="es-MX">
              <a:solidFill>
                <a:srgbClr val="B80E0F">
                  <a:lumMod val="50000"/>
                </a:srgbClr>
              </a:solidFill>
              <a:latin typeface="Impact" panose="020B0806030902050204"/>
              <a:ea typeface="+mn-ea"/>
              <a:cs typeface="+mn-cs"/>
            </a:endParaRPr>
          </a:p>
        </p:txBody>
      </p:sp>
      <p:sp>
        <p:nvSpPr>
          <p:cNvPr id="6" name="Slide Number Placeholder 5"/>
          <p:cNvSpPr>
            <a:spLocks noGrp="1"/>
          </p:cNvSpPr>
          <p:nvPr>
            <p:ph type="sldNum" sz="quarter" idx="4"/>
          </p:nvPr>
        </p:nvSpPr>
        <p:spPr>
          <a:xfrm>
            <a:off x="4715341" y="5757334"/>
            <a:ext cx="680390" cy="498470"/>
          </a:xfrm>
          <a:prstGeom prst="rect">
            <a:avLst/>
          </a:prstGeom>
        </p:spPr>
        <p:txBody>
          <a:bodyPr vert="horz" lIns="91440" tIns="45720" rIns="91440" bIns="45720" rtlCol="0" anchor="ctr"/>
          <a:lstStyle>
            <a:lvl1pPr algn="ctr">
              <a:defRPr sz="2400" cap="all" baseline="0">
                <a:solidFill>
                  <a:schemeClr val="accent1">
                    <a:lumMod val="50000"/>
                  </a:schemeClr>
                </a:solidFill>
              </a:defRPr>
            </a:lvl1pPr>
          </a:lstStyle>
          <a:p>
            <a:pPr defTabSz="342900" fontAlgn="auto">
              <a:lnSpc>
                <a:spcPct val="100000"/>
              </a:lnSpc>
              <a:spcBef>
                <a:spcPts val="0"/>
              </a:spcBef>
              <a:spcAft>
                <a:spcPts val="0"/>
              </a:spcAft>
              <a:buClrTx/>
              <a:buSzTx/>
              <a:buFontTx/>
              <a:buNone/>
            </a:pPr>
            <a:fld id="{571ED8F1-F93D-4381-A63F-C0096413F7E0}" type="slidenum">
              <a:rPr lang="es-MX" smtClean="0">
                <a:solidFill>
                  <a:srgbClr val="B80E0F">
                    <a:lumMod val="50000"/>
                  </a:srgbClr>
                </a:solidFill>
                <a:latin typeface="Impact" panose="020B0806030902050204"/>
                <a:ea typeface="+mn-ea"/>
                <a:cs typeface="+mn-cs"/>
              </a:rPr>
              <a:pPr defTabSz="342900" fontAlgn="auto">
                <a:lnSpc>
                  <a:spcPct val="100000"/>
                </a:lnSpc>
                <a:spcBef>
                  <a:spcPts val="0"/>
                </a:spcBef>
                <a:spcAft>
                  <a:spcPts val="0"/>
                </a:spcAft>
                <a:buClrTx/>
                <a:buSzTx/>
                <a:buFontTx/>
                <a:buNone/>
              </a:pPr>
              <a:t>‹Nº›</a:t>
            </a:fld>
            <a:endParaRPr lang="es-MX">
              <a:solidFill>
                <a:srgbClr val="B80E0F">
                  <a:lumMod val="50000"/>
                </a:srgbClr>
              </a:solidFill>
              <a:latin typeface="Impact" panose="020B0806030902050204"/>
              <a:ea typeface="+mn-ea"/>
              <a:cs typeface="+mn-cs"/>
            </a:endParaRPr>
          </a:p>
        </p:txBody>
      </p:sp>
    </p:spTree>
    <p:extLst>
      <p:ext uri="{BB962C8B-B14F-4D97-AF65-F5344CB8AC3E}">
        <p14:creationId xmlns:p14="http://schemas.microsoft.com/office/powerpoint/2010/main" val="3073272529"/>
      </p:ext>
    </p:extLst>
  </p:cSld>
  <p:clrMap bg1="lt1" tx1="dk1" bg2="lt2" tx2="dk2" accent1="accent1" accent2="accent2" accent3="accent3" accent4="accent4" accent5="accent5" accent6="accent6" hlink="hlink" folHlink="folHlink"/>
  <p:sldLayoutIdLst>
    <p:sldLayoutId id="2147483748" r:id="rId1"/>
  </p:sldLayoutIdLst>
  <p:txStyles>
    <p:titleStyle>
      <a:lvl1pPr algn="l" defTabSz="685800" rtl="0" eaLnBrk="1" latinLnBrk="0" hangingPunct="1">
        <a:lnSpc>
          <a:spcPct val="90000"/>
        </a:lnSpc>
        <a:spcBef>
          <a:spcPct val="0"/>
        </a:spcBef>
        <a:buNone/>
        <a:defRPr sz="4050" kern="1200" cap="all" baseline="0">
          <a:solidFill>
            <a:schemeClr val="accent1"/>
          </a:solidFill>
          <a:effectLst/>
          <a:latin typeface="+mj-lt"/>
          <a:ea typeface="+mj-ea"/>
          <a:cs typeface="+mj-cs"/>
        </a:defRPr>
      </a:lvl1pPr>
    </p:titleStyle>
    <p:bodyStyle>
      <a:lvl1pPr marL="171450" indent="-171450" algn="l" defTabSz="685800" rtl="0" eaLnBrk="1" latinLnBrk="0" hangingPunct="1">
        <a:lnSpc>
          <a:spcPct val="120000"/>
        </a:lnSpc>
        <a:spcBef>
          <a:spcPts val="750"/>
        </a:spcBef>
        <a:buClr>
          <a:schemeClr val="accent1"/>
        </a:buClr>
        <a:buSzPct val="160000"/>
        <a:buFont typeface="Arial" panose="020B0604020202020204" pitchFamily="34" charset="0"/>
        <a:buChar char="•"/>
        <a:defRPr sz="1500" kern="1200" cap="all" baseline="0">
          <a:solidFill>
            <a:schemeClr val="tx1"/>
          </a:solidFill>
          <a:effectLst/>
          <a:latin typeface="+mn-lt"/>
          <a:ea typeface="+mn-ea"/>
          <a:cs typeface="+mn-cs"/>
        </a:defRPr>
      </a:lvl1pPr>
      <a:lvl2pPr marL="5143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350" kern="1200" cap="all" baseline="0">
          <a:solidFill>
            <a:schemeClr val="tx1"/>
          </a:solidFill>
          <a:effectLst/>
          <a:latin typeface="+mn-lt"/>
          <a:ea typeface="+mn-ea"/>
          <a:cs typeface="+mn-cs"/>
        </a:defRPr>
      </a:lvl2pPr>
      <a:lvl3pPr marL="8572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200" kern="1200" cap="all" baseline="0">
          <a:solidFill>
            <a:schemeClr val="tx1"/>
          </a:solidFill>
          <a:effectLst/>
          <a:latin typeface="+mn-lt"/>
          <a:ea typeface="+mn-ea"/>
          <a:cs typeface="+mn-cs"/>
        </a:defRPr>
      </a:lvl3pPr>
      <a:lvl4pPr marL="12001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4pPr>
      <a:lvl5pPr marL="15430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5pPr>
      <a:lvl6pPr marL="18859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6pPr>
      <a:lvl7pPr marL="22288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7pPr>
      <a:lvl8pPr marL="25717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8pPr>
      <a:lvl9pPr marL="29146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6 Rectángulo redondeado"/>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lnSpc>
                <a:spcPct val="100000"/>
              </a:lnSpc>
              <a:spcBef>
                <a:spcPts val="0"/>
              </a:spcBef>
              <a:spcAft>
                <a:spcPts val="0"/>
              </a:spcAft>
              <a:buClrTx/>
              <a:buSzTx/>
              <a:buFontTx/>
              <a:buNone/>
            </a:pPr>
            <a:endParaRPr lang="en-US" sz="1800">
              <a:solidFill>
                <a:prstClr val="white"/>
              </a:solidFill>
            </a:endParaRPr>
          </a:p>
        </p:txBody>
      </p:sp>
      <p:sp>
        <p:nvSpPr>
          <p:cNvPr id="9" name="8 Rectángulo redondeado"/>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lnSpc>
                <a:spcPct val="100000"/>
              </a:lnSpc>
              <a:spcBef>
                <a:spcPts val="0"/>
              </a:spcBef>
              <a:spcAft>
                <a:spcPts val="0"/>
              </a:spcAft>
              <a:buClrTx/>
              <a:buSzTx/>
              <a:buFontTx/>
              <a:buNone/>
            </a:pPr>
            <a:endParaRPr lang="en-US" sz="1800">
              <a:solidFill>
                <a:prstClr val="white"/>
              </a:solidFill>
            </a:endParaRPr>
          </a:p>
        </p:txBody>
      </p:sp>
      <p:sp>
        <p:nvSpPr>
          <p:cNvPr id="13" name="12 Marcador de título"/>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es-ES" smtClean="0"/>
              <a:t>Haga clic para modificar el estilo de título del patrón</a:t>
            </a:r>
            <a:endParaRPr kumimoji="0" lang="en-US"/>
          </a:p>
        </p:txBody>
      </p:sp>
      <p:sp>
        <p:nvSpPr>
          <p:cNvPr id="4" name="3 Marcador de texto"/>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25" name="24 Marcador de fecha"/>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pPr fontAlgn="auto">
              <a:lnSpc>
                <a:spcPct val="100000"/>
              </a:lnSpc>
              <a:spcBef>
                <a:spcPts val="0"/>
              </a:spcBef>
              <a:spcAft>
                <a:spcPts val="0"/>
              </a:spcAft>
              <a:buClrTx/>
              <a:buSzTx/>
              <a:buFontTx/>
              <a:buNone/>
            </a:pPr>
            <a:fld id="{AA24FF00-C1F5-4D09-87AF-A961B3EA47CA}" type="datetimeFigureOut">
              <a:rPr lang="es-EC" smtClean="0">
                <a:solidFill>
                  <a:srgbClr val="E3DED1">
                    <a:shade val="50000"/>
                  </a:srgbClr>
                </a:solidFill>
                <a:latin typeface="Verdana"/>
                <a:ea typeface="+mn-ea"/>
                <a:cs typeface="+mn-cs"/>
              </a:rPr>
              <a:pPr fontAlgn="auto">
                <a:lnSpc>
                  <a:spcPct val="100000"/>
                </a:lnSpc>
                <a:spcBef>
                  <a:spcPts val="0"/>
                </a:spcBef>
                <a:spcAft>
                  <a:spcPts val="0"/>
                </a:spcAft>
                <a:buClrTx/>
                <a:buSzTx/>
                <a:buFontTx/>
                <a:buNone/>
              </a:pPr>
              <a:t>24/06/2016</a:t>
            </a:fld>
            <a:endParaRPr lang="es-EC">
              <a:solidFill>
                <a:srgbClr val="E3DED1">
                  <a:shade val="50000"/>
                </a:srgbClr>
              </a:solidFill>
              <a:latin typeface="Verdana"/>
              <a:ea typeface="+mn-ea"/>
              <a:cs typeface="+mn-cs"/>
            </a:endParaRPr>
          </a:p>
        </p:txBody>
      </p:sp>
      <p:sp>
        <p:nvSpPr>
          <p:cNvPr id="18" name="17 Marcador de pie de página"/>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pPr fontAlgn="auto">
              <a:lnSpc>
                <a:spcPct val="100000"/>
              </a:lnSpc>
              <a:spcBef>
                <a:spcPts val="0"/>
              </a:spcBef>
              <a:spcAft>
                <a:spcPts val="0"/>
              </a:spcAft>
              <a:buClrTx/>
              <a:buSzTx/>
              <a:buFontTx/>
              <a:buNone/>
            </a:pPr>
            <a:endParaRPr lang="es-EC">
              <a:solidFill>
                <a:srgbClr val="E3DED1">
                  <a:shade val="50000"/>
                </a:srgbClr>
              </a:solidFill>
              <a:latin typeface="Verdana"/>
              <a:ea typeface="+mn-ea"/>
              <a:cs typeface="+mn-cs"/>
            </a:endParaRPr>
          </a:p>
        </p:txBody>
      </p:sp>
      <p:sp>
        <p:nvSpPr>
          <p:cNvPr id="5" name="4 Marcador de número de diapositiva"/>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pPr fontAlgn="auto">
              <a:lnSpc>
                <a:spcPct val="100000"/>
              </a:lnSpc>
              <a:spcBef>
                <a:spcPts val="0"/>
              </a:spcBef>
              <a:spcAft>
                <a:spcPts val="0"/>
              </a:spcAft>
              <a:buClrTx/>
              <a:buSzTx/>
              <a:buFontTx/>
              <a:buNone/>
            </a:pPr>
            <a:fld id="{78ACA945-E2FF-4E3F-92FE-2F05BEBDA2D4}" type="slidenum">
              <a:rPr lang="es-EC" smtClean="0">
                <a:solidFill>
                  <a:srgbClr val="E3DED1">
                    <a:shade val="50000"/>
                  </a:srgbClr>
                </a:solidFill>
                <a:latin typeface="Verdana"/>
                <a:ea typeface="+mn-ea"/>
                <a:cs typeface="+mn-cs"/>
              </a:rPr>
              <a:pPr fontAlgn="auto">
                <a:lnSpc>
                  <a:spcPct val="100000"/>
                </a:lnSpc>
                <a:spcBef>
                  <a:spcPts val="0"/>
                </a:spcBef>
                <a:spcAft>
                  <a:spcPts val="0"/>
                </a:spcAft>
                <a:buClrTx/>
                <a:buSzTx/>
                <a:buFontTx/>
                <a:buNone/>
              </a:pPr>
              <a:t>‹Nº›</a:t>
            </a:fld>
            <a:endParaRPr lang="es-EC">
              <a:solidFill>
                <a:srgbClr val="E3DED1">
                  <a:shade val="50000"/>
                </a:srgbClr>
              </a:solidFill>
              <a:latin typeface="Verdana"/>
              <a:ea typeface="+mn-ea"/>
              <a:cs typeface="+mn-cs"/>
            </a:endParaRPr>
          </a:p>
        </p:txBody>
      </p:sp>
    </p:spTree>
    <p:extLst>
      <p:ext uri="{BB962C8B-B14F-4D97-AF65-F5344CB8AC3E}">
        <p14:creationId xmlns:p14="http://schemas.microsoft.com/office/powerpoint/2010/main" val="1806007255"/>
      </p:ext>
    </p:extLst>
  </p:cSld>
  <p:clrMap bg1="lt1" tx1="dk1" bg2="lt2" tx2="dk2" accent1="accent1" accent2="accent2" accent3="accent3" accent4="accent4" accent5="accent5" accent6="accent6" hlink="hlink" folHlink="folHlink"/>
  <p:sldLayoutIdLst>
    <p:sldLayoutId id="2147483784" r:id="rId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6 Rectángulo redondeado"/>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lnSpc>
                <a:spcPct val="100000"/>
              </a:lnSpc>
              <a:spcBef>
                <a:spcPts val="0"/>
              </a:spcBef>
              <a:spcAft>
                <a:spcPts val="0"/>
              </a:spcAft>
              <a:buClrTx/>
              <a:buSzTx/>
              <a:buFontTx/>
              <a:buNone/>
            </a:pPr>
            <a:endParaRPr lang="en-US" sz="1800">
              <a:solidFill>
                <a:prstClr val="white"/>
              </a:solidFill>
            </a:endParaRPr>
          </a:p>
        </p:txBody>
      </p:sp>
      <p:sp>
        <p:nvSpPr>
          <p:cNvPr id="9" name="8 Rectángulo redondeado"/>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lnSpc>
                <a:spcPct val="100000"/>
              </a:lnSpc>
              <a:spcBef>
                <a:spcPts val="0"/>
              </a:spcBef>
              <a:spcAft>
                <a:spcPts val="0"/>
              </a:spcAft>
              <a:buClrTx/>
              <a:buSzTx/>
              <a:buFontTx/>
              <a:buNone/>
            </a:pPr>
            <a:endParaRPr lang="en-US" sz="1800">
              <a:solidFill>
                <a:prstClr val="white"/>
              </a:solidFill>
            </a:endParaRPr>
          </a:p>
        </p:txBody>
      </p:sp>
      <p:sp>
        <p:nvSpPr>
          <p:cNvPr id="13" name="12 Marcador de título"/>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es-ES" smtClean="0"/>
              <a:t>Haga clic para modificar el estilo de título del patrón</a:t>
            </a:r>
            <a:endParaRPr kumimoji="0" lang="en-US"/>
          </a:p>
        </p:txBody>
      </p:sp>
      <p:sp>
        <p:nvSpPr>
          <p:cNvPr id="4" name="3 Marcador de texto"/>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25" name="24 Marcador de fecha"/>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pPr fontAlgn="auto">
              <a:lnSpc>
                <a:spcPct val="100000"/>
              </a:lnSpc>
              <a:spcBef>
                <a:spcPts val="0"/>
              </a:spcBef>
              <a:spcAft>
                <a:spcPts val="0"/>
              </a:spcAft>
              <a:buClrTx/>
              <a:buSzTx/>
              <a:buFontTx/>
              <a:buNone/>
            </a:pPr>
            <a:fld id="{AA24FF00-C1F5-4D09-87AF-A961B3EA47CA}" type="datetimeFigureOut">
              <a:rPr lang="es-EC" smtClean="0">
                <a:solidFill>
                  <a:srgbClr val="E3DED1">
                    <a:shade val="50000"/>
                  </a:srgbClr>
                </a:solidFill>
                <a:latin typeface="Verdana"/>
                <a:ea typeface="+mn-ea"/>
                <a:cs typeface="+mn-cs"/>
              </a:rPr>
              <a:pPr fontAlgn="auto">
                <a:lnSpc>
                  <a:spcPct val="100000"/>
                </a:lnSpc>
                <a:spcBef>
                  <a:spcPts val="0"/>
                </a:spcBef>
                <a:spcAft>
                  <a:spcPts val="0"/>
                </a:spcAft>
                <a:buClrTx/>
                <a:buSzTx/>
                <a:buFontTx/>
                <a:buNone/>
              </a:pPr>
              <a:t>24/06/2016</a:t>
            </a:fld>
            <a:endParaRPr lang="es-EC">
              <a:solidFill>
                <a:srgbClr val="E3DED1">
                  <a:shade val="50000"/>
                </a:srgbClr>
              </a:solidFill>
              <a:latin typeface="Verdana"/>
              <a:ea typeface="+mn-ea"/>
              <a:cs typeface="+mn-cs"/>
            </a:endParaRPr>
          </a:p>
        </p:txBody>
      </p:sp>
      <p:sp>
        <p:nvSpPr>
          <p:cNvPr id="18" name="17 Marcador de pie de página"/>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pPr fontAlgn="auto">
              <a:lnSpc>
                <a:spcPct val="100000"/>
              </a:lnSpc>
              <a:spcBef>
                <a:spcPts val="0"/>
              </a:spcBef>
              <a:spcAft>
                <a:spcPts val="0"/>
              </a:spcAft>
              <a:buClrTx/>
              <a:buSzTx/>
              <a:buFontTx/>
              <a:buNone/>
            </a:pPr>
            <a:endParaRPr lang="es-EC">
              <a:solidFill>
                <a:srgbClr val="E3DED1">
                  <a:shade val="50000"/>
                </a:srgbClr>
              </a:solidFill>
              <a:latin typeface="Verdana"/>
              <a:ea typeface="+mn-ea"/>
              <a:cs typeface="+mn-cs"/>
            </a:endParaRPr>
          </a:p>
        </p:txBody>
      </p:sp>
      <p:sp>
        <p:nvSpPr>
          <p:cNvPr id="5" name="4 Marcador de número de diapositiva"/>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pPr fontAlgn="auto">
              <a:lnSpc>
                <a:spcPct val="100000"/>
              </a:lnSpc>
              <a:spcBef>
                <a:spcPts val="0"/>
              </a:spcBef>
              <a:spcAft>
                <a:spcPts val="0"/>
              </a:spcAft>
              <a:buClrTx/>
              <a:buSzTx/>
              <a:buFontTx/>
              <a:buNone/>
            </a:pPr>
            <a:fld id="{78ACA945-E2FF-4E3F-92FE-2F05BEBDA2D4}" type="slidenum">
              <a:rPr lang="es-EC" smtClean="0">
                <a:solidFill>
                  <a:srgbClr val="E3DED1">
                    <a:shade val="50000"/>
                  </a:srgbClr>
                </a:solidFill>
                <a:latin typeface="Verdana"/>
                <a:ea typeface="+mn-ea"/>
                <a:cs typeface="+mn-cs"/>
              </a:rPr>
              <a:pPr fontAlgn="auto">
                <a:lnSpc>
                  <a:spcPct val="100000"/>
                </a:lnSpc>
                <a:spcBef>
                  <a:spcPts val="0"/>
                </a:spcBef>
                <a:spcAft>
                  <a:spcPts val="0"/>
                </a:spcAft>
                <a:buClrTx/>
                <a:buSzTx/>
                <a:buFontTx/>
                <a:buNone/>
              </a:pPr>
              <a:t>‹Nº›</a:t>
            </a:fld>
            <a:endParaRPr lang="es-EC">
              <a:solidFill>
                <a:srgbClr val="E3DED1">
                  <a:shade val="50000"/>
                </a:srgbClr>
              </a:solidFill>
              <a:latin typeface="Verdana"/>
              <a:ea typeface="+mn-ea"/>
              <a:cs typeface="+mn-cs"/>
            </a:endParaRPr>
          </a:p>
        </p:txBody>
      </p:sp>
    </p:spTree>
    <p:extLst>
      <p:ext uri="{BB962C8B-B14F-4D97-AF65-F5344CB8AC3E}">
        <p14:creationId xmlns:p14="http://schemas.microsoft.com/office/powerpoint/2010/main" val="2851497457"/>
      </p:ext>
    </p:extLst>
  </p:cSld>
  <p:clrMap bg1="lt1" tx1="dk1" bg2="lt2" tx2="dk2" accent1="accent1" accent2="accent2" accent3="accent3" accent4="accent4" accent5="accent5" accent6="accent6" hlink="hlink" folHlink="folHlink"/>
  <p:sldLayoutIdLst>
    <p:sldLayoutId id="2147483786" r:id="rId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7" name="Picture 6" descr="Brickwork-HD-R1a.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0" name="Group 9"/>
          <p:cNvGrpSpPr/>
          <p:nvPr/>
        </p:nvGrpSpPr>
        <p:grpSpPr>
          <a:xfrm>
            <a:off x="-19048" y="1"/>
            <a:ext cx="9004013" cy="6644081"/>
            <a:chOff x="-25397" y="0"/>
            <a:chExt cx="12005350" cy="6644081"/>
          </a:xfrm>
        </p:grpSpPr>
        <p:sp useBgFill="1">
          <p:nvSpPr>
            <p:cNvPr id="11" name="Rectangle 10"/>
            <p:cNvSpPr/>
            <p:nvPr/>
          </p:nvSpPr>
          <p:spPr>
            <a:xfrm>
              <a:off x="1" y="0"/>
              <a:ext cx="11979952" cy="6644081"/>
            </a:xfrm>
            <a:prstGeom prst="rect">
              <a:avLst/>
            </a:prstGeom>
            <a:ln>
              <a:noFill/>
            </a:ln>
            <a:effectLst>
              <a:outerShdw blurRad="98425" dist="76200" dir="4380000" algn="tl" rotWithShape="0">
                <a:srgbClr val="000000">
                  <a:alpha val="68000"/>
                </a:srgbClr>
              </a:outerShdw>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25397" y="0"/>
              <a:ext cx="11773291" cy="6419514"/>
            </a:xfrm>
            <a:custGeom>
              <a:avLst/>
              <a:gdLst/>
              <a:ahLst/>
              <a:cxnLst/>
              <a:rect l="l" t="t" r="r" b="b"/>
              <a:pathLst>
                <a:path w="11773291" h="6419514">
                  <a:moveTo>
                    <a:pt x="11750059" y="0"/>
                  </a:moveTo>
                  <a:lnTo>
                    <a:pt x="11773291" y="6419514"/>
                  </a:lnTo>
                  <a:lnTo>
                    <a:pt x="0" y="6411047"/>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13" name="Rectangle 12"/>
            <p:cNvSpPr/>
            <p:nvPr/>
          </p:nvSpPr>
          <p:spPr>
            <a:xfrm>
              <a:off x="1" y="5600215"/>
              <a:ext cx="11706512" cy="780581"/>
            </a:xfrm>
            <a:prstGeom prst="rect">
              <a:avLst/>
            </a:pr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14351" y="685801"/>
            <a:ext cx="7797662" cy="1151965"/>
          </a:xfrm>
          <a:prstGeom prst="rect">
            <a:avLst/>
          </a:prstGeom>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514351" y="2063396"/>
            <a:ext cx="7797662" cy="3311189"/>
          </a:xfrm>
          <a:prstGeom prst="rect">
            <a:avLst/>
          </a:prstGeom>
        </p:spPr>
        <p:txBody>
          <a:bodyPr vert="horz" lIns="91440" tIns="45720" rIns="91440" bIns="45720" rtlCol="0" anchor="ctr">
            <a:normAutofit/>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5473562" y="5757334"/>
            <a:ext cx="2838450" cy="498470"/>
          </a:xfrm>
          <a:prstGeom prst="rect">
            <a:avLst/>
          </a:prstGeom>
        </p:spPr>
        <p:txBody>
          <a:bodyPr vert="horz" lIns="91440" tIns="45720" rIns="91440" bIns="45720" rtlCol="0" anchor="ctr"/>
          <a:lstStyle>
            <a:lvl1pPr algn="r">
              <a:defRPr sz="2400" cap="all" baseline="0">
                <a:solidFill>
                  <a:schemeClr val="accent1">
                    <a:lumMod val="50000"/>
                  </a:schemeClr>
                </a:solidFill>
              </a:defRPr>
            </a:lvl1pPr>
          </a:lstStyle>
          <a:p>
            <a:pPr defTabSz="342900" fontAlgn="auto">
              <a:lnSpc>
                <a:spcPct val="100000"/>
              </a:lnSpc>
              <a:spcBef>
                <a:spcPts val="0"/>
              </a:spcBef>
              <a:spcAft>
                <a:spcPts val="0"/>
              </a:spcAft>
              <a:buClrTx/>
              <a:buSzTx/>
              <a:buFontTx/>
              <a:buNone/>
            </a:pPr>
            <a:fld id="{B04941BC-CB5E-4A16-8724-F2840AA4A1AC}" type="datetimeFigureOut">
              <a:rPr lang="es-MX" smtClean="0">
                <a:solidFill>
                  <a:srgbClr val="B80E0F">
                    <a:lumMod val="50000"/>
                  </a:srgbClr>
                </a:solidFill>
                <a:latin typeface="Impact" panose="020B0806030902050204"/>
                <a:ea typeface="+mn-ea"/>
                <a:cs typeface="+mn-cs"/>
              </a:rPr>
              <a:pPr defTabSz="342900" fontAlgn="auto">
                <a:lnSpc>
                  <a:spcPct val="100000"/>
                </a:lnSpc>
                <a:spcBef>
                  <a:spcPts val="0"/>
                </a:spcBef>
                <a:spcAft>
                  <a:spcPts val="0"/>
                </a:spcAft>
                <a:buClrTx/>
                <a:buSzTx/>
                <a:buFontTx/>
                <a:buNone/>
              </a:pPr>
              <a:t>24/06/2016</a:t>
            </a:fld>
            <a:endParaRPr lang="es-MX">
              <a:solidFill>
                <a:srgbClr val="B80E0F">
                  <a:lumMod val="50000"/>
                </a:srgbClr>
              </a:solidFill>
              <a:latin typeface="Impact" panose="020B0806030902050204"/>
              <a:ea typeface="+mn-ea"/>
              <a:cs typeface="+mn-cs"/>
            </a:endParaRPr>
          </a:p>
        </p:txBody>
      </p:sp>
      <p:sp>
        <p:nvSpPr>
          <p:cNvPr id="5" name="Footer Placeholder 4"/>
          <p:cNvSpPr>
            <a:spLocks noGrp="1"/>
          </p:cNvSpPr>
          <p:nvPr>
            <p:ph type="ftr" sz="quarter" idx="3"/>
          </p:nvPr>
        </p:nvSpPr>
        <p:spPr>
          <a:xfrm>
            <a:off x="514351" y="5757334"/>
            <a:ext cx="4124789" cy="498470"/>
          </a:xfrm>
          <a:prstGeom prst="rect">
            <a:avLst/>
          </a:prstGeom>
        </p:spPr>
        <p:txBody>
          <a:bodyPr vert="horz" lIns="91440" tIns="45720" rIns="91440" bIns="45720" rtlCol="0" anchor="ctr"/>
          <a:lstStyle>
            <a:lvl1pPr algn="l">
              <a:defRPr sz="2400" cap="all" baseline="0">
                <a:solidFill>
                  <a:schemeClr val="accent1">
                    <a:lumMod val="50000"/>
                  </a:schemeClr>
                </a:solidFill>
              </a:defRPr>
            </a:lvl1pPr>
          </a:lstStyle>
          <a:p>
            <a:pPr defTabSz="342900" fontAlgn="auto">
              <a:lnSpc>
                <a:spcPct val="100000"/>
              </a:lnSpc>
              <a:spcBef>
                <a:spcPts val="0"/>
              </a:spcBef>
              <a:spcAft>
                <a:spcPts val="0"/>
              </a:spcAft>
              <a:buClrTx/>
              <a:buSzTx/>
              <a:buFontTx/>
              <a:buNone/>
            </a:pPr>
            <a:endParaRPr lang="es-MX">
              <a:solidFill>
                <a:srgbClr val="B80E0F">
                  <a:lumMod val="50000"/>
                </a:srgbClr>
              </a:solidFill>
              <a:latin typeface="Impact" panose="020B0806030902050204"/>
              <a:ea typeface="+mn-ea"/>
              <a:cs typeface="+mn-cs"/>
            </a:endParaRPr>
          </a:p>
        </p:txBody>
      </p:sp>
      <p:sp>
        <p:nvSpPr>
          <p:cNvPr id="6" name="Slide Number Placeholder 5"/>
          <p:cNvSpPr>
            <a:spLocks noGrp="1"/>
          </p:cNvSpPr>
          <p:nvPr>
            <p:ph type="sldNum" sz="quarter" idx="4"/>
          </p:nvPr>
        </p:nvSpPr>
        <p:spPr>
          <a:xfrm>
            <a:off x="4715341" y="5757334"/>
            <a:ext cx="680390" cy="498470"/>
          </a:xfrm>
          <a:prstGeom prst="rect">
            <a:avLst/>
          </a:prstGeom>
        </p:spPr>
        <p:txBody>
          <a:bodyPr vert="horz" lIns="91440" tIns="45720" rIns="91440" bIns="45720" rtlCol="0" anchor="ctr"/>
          <a:lstStyle>
            <a:lvl1pPr algn="ctr">
              <a:defRPr sz="2400" cap="all" baseline="0">
                <a:solidFill>
                  <a:schemeClr val="accent1">
                    <a:lumMod val="50000"/>
                  </a:schemeClr>
                </a:solidFill>
              </a:defRPr>
            </a:lvl1pPr>
          </a:lstStyle>
          <a:p>
            <a:pPr defTabSz="342900" fontAlgn="auto">
              <a:lnSpc>
                <a:spcPct val="100000"/>
              </a:lnSpc>
              <a:spcBef>
                <a:spcPts val="0"/>
              </a:spcBef>
              <a:spcAft>
                <a:spcPts val="0"/>
              </a:spcAft>
              <a:buClrTx/>
              <a:buSzTx/>
              <a:buFontTx/>
              <a:buNone/>
            </a:pPr>
            <a:fld id="{571ED8F1-F93D-4381-A63F-C0096413F7E0}" type="slidenum">
              <a:rPr lang="es-MX" smtClean="0">
                <a:solidFill>
                  <a:srgbClr val="B80E0F">
                    <a:lumMod val="50000"/>
                  </a:srgbClr>
                </a:solidFill>
                <a:latin typeface="Impact" panose="020B0806030902050204"/>
                <a:ea typeface="+mn-ea"/>
                <a:cs typeface="+mn-cs"/>
              </a:rPr>
              <a:pPr defTabSz="342900" fontAlgn="auto">
                <a:lnSpc>
                  <a:spcPct val="100000"/>
                </a:lnSpc>
                <a:spcBef>
                  <a:spcPts val="0"/>
                </a:spcBef>
                <a:spcAft>
                  <a:spcPts val="0"/>
                </a:spcAft>
                <a:buClrTx/>
                <a:buSzTx/>
                <a:buFontTx/>
                <a:buNone/>
              </a:pPr>
              <a:t>‹Nº›</a:t>
            </a:fld>
            <a:endParaRPr lang="es-MX">
              <a:solidFill>
                <a:srgbClr val="B80E0F">
                  <a:lumMod val="50000"/>
                </a:srgbClr>
              </a:solidFill>
              <a:latin typeface="Impact" panose="020B0806030902050204"/>
              <a:ea typeface="+mn-ea"/>
              <a:cs typeface="+mn-cs"/>
            </a:endParaRPr>
          </a:p>
        </p:txBody>
      </p:sp>
    </p:spTree>
    <p:extLst>
      <p:ext uri="{BB962C8B-B14F-4D97-AF65-F5344CB8AC3E}">
        <p14:creationId xmlns:p14="http://schemas.microsoft.com/office/powerpoint/2010/main" val="2370120565"/>
      </p:ext>
    </p:extLst>
  </p:cSld>
  <p:clrMap bg1="lt1" tx1="dk1" bg2="lt2" tx2="dk2" accent1="accent1" accent2="accent2" accent3="accent3" accent4="accent4" accent5="accent5" accent6="accent6" hlink="hlink" folHlink="folHlink"/>
  <p:sldLayoutIdLst>
    <p:sldLayoutId id="2147483750" r:id="rId1"/>
  </p:sldLayoutIdLst>
  <p:txStyles>
    <p:titleStyle>
      <a:lvl1pPr algn="l" defTabSz="685800" rtl="0" eaLnBrk="1" latinLnBrk="0" hangingPunct="1">
        <a:lnSpc>
          <a:spcPct val="90000"/>
        </a:lnSpc>
        <a:spcBef>
          <a:spcPct val="0"/>
        </a:spcBef>
        <a:buNone/>
        <a:defRPr sz="4050" kern="1200" cap="all" baseline="0">
          <a:solidFill>
            <a:schemeClr val="accent1"/>
          </a:solidFill>
          <a:effectLst/>
          <a:latin typeface="+mj-lt"/>
          <a:ea typeface="+mj-ea"/>
          <a:cs typeface="+mj-cs"/>
        </a:defRPr>
      </a:lvl1pPr>
    </p:titleStyle>
    <p:bodyStyle>
      <a:lvl1pPr marL="171450" indent="-171450" algn="l" defTabSz="685800" rtl="0" eaLnBrk="1" latinLnBrk="0" hangingPunct="1">
        <a:lnSpc>
          <a:spcPct val="120000"/>
        </a:lnSpc>
        <a:spcBef>
          <a:spcPts val="750"/>
        </a:spcBef>
        <a:buClr>
          <a:schemeClr val="accent1"/>
        </a:buClr>
        <a:buSzPct val="160000"/>
        <a:buFont typeface="Arial" panose="020B0604020202020204" pitchFamily="34" charset="0"/>
        <a:buChar char="•"/>
        <a:defRPr sz="1500" kern="1200" cap="all" baseline="0">
          <a:solidFill>
            <a:schemeClr val="tx1"/>
          </a:solidFill>
          <a:effectLst/>
          <a:latin typeface="+mn-lt"/>
          <a:ea typeface="+mn-ea"/>
          <a:cs typeface="+mn-cs"/>
        </a:defRPr>
      </a:lvl1pPr>
      <a:lvl2pPr marL="5143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350" kern="1200" cap="all" baseline="0">
          <a:solidFill>
            <a:schemeClr val="tx1"/>
          </a:solidFill>
          <a:effectLst/>
          <a:latin typeface="+mn-lt"/>
          <a:ea typeface="+mn-ea"/>
          <a:cs typeface="+mn-cs"/>
        </a:defRPr>
      </a:lvl2pPr>
      <a:lvl3pPr marL="8572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200" kern="1200" cap="all" baseline="0">
          <a:solidFill>
            <a:schemeClr val="tx1"/>
          </a:solidFill>
          <a:effectLst/>
          <a:latin typeface="+mn-lt"/>
          <a:ea typeface="+mn-ea"/>
          <a:cs typeface="+mn-cs"/>
        </a:defRPr>
      </a:lvl3pPr>
      <a:lvl4pPr marL="12001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4pPr>
      <a:lvl5pPr marL="15430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5pPr>
      <a:lvl6pPr marL="18859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6pPr>
      <a:lvl7pPr marL="22288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7pPr>
      <a:lvl8pPr marL="25717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8pPr>
      <a:lvl9pPr marL="29146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7" name="Picture 6" descr="Brickwork-HD-R1a.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0" name="Group 9"/>
          <p:cNvGrpSpPr/>
          <p:nvPr/>
        </p:nvGrpSpPr>
        <p:grpSpPr>
          <a:xfrm>
            <a:off x="-19048" y="1"/>
            <a:ext cx="9004013" cy="6644081"/>
            <a:chOff x="-25397" y="0"/>
            <a:chExt cx="12005350" cy="6644081"/>
          </a:xfrm>
        </p:grpSpPr>
        <p:sp useBgFill="1">
          <p:nvSpPr>
            <p:cNvPr id="11" name="Rectangle 10"/>
            <p:cNvSpPr/>
            <p:nvPr/>
          </p:nvSpPr>
          <p:spPr>
            <a:xfrm>
              <a:off x="1" y="0"/>
              <a:ext cx="11979952" cy="6644081"/>
            </a:xfrm>
            <a:prstGeom prst="rect">
              <a:avLst/>
            </a:prstGeom>
            <a:ln>
              <a:noFill/>
            </a:ln>
            <a:effectLst>
              <a:outerShdw blurRad="98425" dist="76200" dir="4380000" algn="tl" rotWithShape="0">
                <a:srgbClr val="000000">
                  <a:alpha val="68000"/>
                </a:srgbClr>
              </a:outerShdw>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25397" y="0"/>
              <a:ext cx="11773291" cy="6419514"/>
            </a:xfrm>
            <a:custGeom>
              <a:avLst/>
              <a:gdLst/>
              <a:ahLst/>
              <a:cxnLst/>
              <a:rect l="l" t="t" r="r" b="b"/>
              <a:pathLst>
                <a:path w="11773291" h="6419514">
                  <a:moveTo>
                    <a:pt x="11750059" y="0"/>
                  </a:moveTo>
                  <a:lnTo>
                    <a:pt x="11773291" y="6419514"/>
                  </a:lnTo>
                  <a:lnTo>
                    <a:pt x="0" y="6411047"/>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13" name="Rectangle 12"/>
            <p:cNvSpPr/>
            <p:nvPr/>
          </p:nvSpPr>
          <p:spPr>
            <a:xfrm>
              <a:off x="1" y="5600215"/>
              <a:ext cx="11706512" cy="780581"/>
            </a:xfrm>
            <a:prstGeom prst="rect">
              <a:avLst/>
            </a:pr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14351" y="685801"/>
            <a:ext cx="7797662" cy="1151965"/>
          </a:xfrm>
          <a:prstGeom prst="rect">
            <a:avLst/>
          </a:prstGeom>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514351" y="2063396"/>
            <a:ext cx="7797662" cy="3311189"/>
          </a:xfrm>
          <a:prstGeom prst="rect">
            <a:avLst/>
          </a:prstGeom>
        </p:spPr>
        <p:txBody>
          <a:bodyPr vert="horz" lIns="91440" tIns="45720" rIns="91440" bIns="45720" rtlCol="0" anchor="ctr">
            <a:normAutofit/>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5473562" y="5757334"/>
            <a:ext cx="2838450" cy="498470"/>
          </a:xfrm>
          <a:prstGeom prst="rect">
            <a:avLst/>
          </a:prstGeom>
        </p:spPr>
        <p:txBody>
          <a:bodyPr vert="horz" lIns="91440" tIns="45720" rIns="91440" bIns="45720" rtlCol="0" anchor="ctr"/>
          <a:lstStyle>
            <a:lvl1pPr algn="r">
              <a:defRPr sz="2400" cap="all" baseline="0">
                <a:solidFill>
                  <a:schemeClr val="accent1">
                    <a:lumMod val="50000"/>
                  </a:schemeClr>
                </a:solidFill>
              </a:defRPr>
            </a:lvl1pPr>
          </a:lstStyle>
          <a:p>
            <a:pPr defTabSz="342900" fontAlgn="auto">
              <a:lnSpc>
                <a:spcPct val="100000"/>
              </a:lnSpc>
              <a:spcBef>
                <a:spcPts val="0"/>
              </a:spcBef>
              <a:spcAft>
                <a:spcPts val="0"/>
              </a:spcAft>
              <a:buClrTx/>
              <a:buSzTx/>
              <a:buFontTx/>
              <a:buNone/>
            </a:pPr>
            <a:fld id="{B04941BC-CB5E-4A16-8724-F2840AA4A1AC}" type="datetimeFigureOut">
              <a:rPr lang="es-MX" smtClean="0">
                <a:solidFill>
                  <a:srgbClr val="B80E0F">
                    <a:lumMod val="50000"/>
                  </a:srgbClr>
                </a:solidFill>
                <a:latin typeface="Impact" panose="020B0806030902050204"/>
                <a:ea typeface="+mn-ea"/>
                <a:cs typeface="+mn-cs"/>
              </a:rPr>
              <a:pPr defTabSz="342900" fontAlgn="auto">
                <a:lnSpc>
                  <a:spcPct val="100000"/>
                </a:lnSpc>
                <a:spcBef>
                  <a:spcPts val="0"/>
                </a:spcBef>
                <a:spcAft>
                  <a:spcPts val="0"/>
                </a:spcAft>
                <a:buClrTx/>
                <a:buSzTx/>
                <a:buFontTx/>
                <a:buNone/>
              </a:pPr>
              <a:t>24/06/2016</a:t>
            </a:fld>
            <a:endParaRPr lang="es-MX">
              <a:solidFill>
                <a:srgbClr val="B80E0F">
                  <a:lumMod val="50000"/>
                </a:srgbClr>
              </a:solidFill>
              <a:latin typeface="Impact" panose="020B0806030902050204"/>
              <a:ea typeface="+mn-ea"/>
              <a:cs typeface="+mn-cs"/>
            </a:endParaRPr>
          </a:p>
        </p:txBody>
      </p:sp>
      <p:sp>
        <p:nvSpPr>
          <p:cNvPr id="5" name="Footer Placeholder 4"/>
          <p:cNvSpPr>
            <a:spLocks noGrp="1"/>
          </p:cNvSpPr>
          <p:nvPr>
            <p:ph type="ftr" sz="quarter" idx="3"/>
          </p:nvPr>
        </p:nvSpPr>
        <p:spPr>
          <a:xfrm>
            <a:off x="514351" y="5757334"/>
            <a:ext cx="4124789" cy="498470"/>
          </a:xfrm>
          <a:prstGeom prst="rect">
            <a:avLst/>
          </a:prstGeom>
        </p:spPr>
        <p:txBody>
          <a:bodyPr vert="horz" lIns="91440" tIns="45720" rIns="91440" bIns="45720" rtlCol="0" anchor="ctr"/>
          <a:lstStyle>
            <a:lvl1pPr algn="l">
              <a:defRPr sz="2400" cap="all" baseline="0">
                <a:solidFill>
                  <a:schemeClr val="accent1">
                    <a:lumMod val="50000"/>
                  </a:schemeClr>
                </a:solidFill>
              </a:defRPr>
            </a:lvl1pPr>
          </a:lstStyle>
          <a:p>
            <a:pPr defTabSz="342900" fontAlgn="auto">
              <a:lnSpc>
                <a:spcPct val="100000"/>
              </a:lnSpc>
              <a:spcBef>
                <a:spcPts val="0"/>
              </a:spcBef>
              <a:spcAft>
                <a:spcPts val="0"/>
              </a:spcAft>
              <a:buClrTx/>
              <a:buSzTx/>
              <a:buFontTx/>
              <a:buNone/>
            </a:pPr>
            <a:endParaRPr lang="es-MX">
              <a:solidFill>
                <a:srgbClr val="B80E0F">
                  <a:lumMod val="50000"/>
                </a:srgbClr>
              </a:solidFill>
              <a:latin typeface="Impact" panose="020B0806030902050204"/>
              <a:ea typeface="+mn-ea"/>
              <a:cs typeface="+mn-cs"/>
            </a:endParaRPr>
          </a:p>
        </p:txBody>
      </p:sp>
      <p:sp>
        <p:nvSpPr>
          <p:cNvPr id="6" name="Slide Number Placeholder 5"/>
          <p:cNvSpPr>
            <a:spLocks noGrp="1"/>
          </p:cNvSpPr>
          <p:nvPr>
            <p:ph type="sldNum" sz="quarter" idx="4"/>
          </p:nvPr>
        </p:nvSpPr>
        <p:spPr>
          <a:xfrm>
            <a:off x="4715341" y="5757334"/>
            <a:ext cx="680390" cy="498470"/>
          </a:xfrm>
          <a:prstGeom prst="rect">
            <a:avLst/>
          </a:prstGeom>
        </p:spPr>
        <p:txBody>
          <a:bodyPr vert="horz" lIns="91440" tIns="45720" rIns="91440" bIns="45720" rtlCol="0" anchor="ctr"/>
          <a:lstStyle>
            <a:lvl1pPr algn="ctr">
              <a:defRPr sz="2400" cap="all" baseline="0">
                <a:solidFill>
                  <a:schemeClr val="accent1">
                    <a:lumMod val="50000"/>
                  </a:schemeClr>
                </a:solidFill>
              </a:defRPr>
            </a:lvl1pPr>
          </a:lstStyle>
          <a:p>
            <a:pPr defTabSz="342900" fontAlgn="auto">
              <a:lnSpc>
                <a:spcPct val="100000"/>
              </a:lnSpc>
              <a:spcBef>
                <a:spcPts val="0"/>
              </a:spcBef>
              <a:spcAft>
                <a:spcPts val="0"/>
              </a:spcAft>
              <a:buClrTx/>
              <a:buSzTx/>
              <a:buFontTx/>
              <a:buNone/>
            </a:pPr>
            <a:fld id="{571ED8F1-F93D-4381-A63F-C0096413F7E0}" type="slidenum">
              <a:rPr lang="es-MX" smtClean="0">
                <a:solidFill>
                  <a:srgbClr val="B80E0F">
                    <a:lumMod val="50000"/>
                  </a:srgbClr>
                </a:solidFill>
                <a:latin typeface="Impact" panose="020B0806030902050204"/>
                <a:ea typeface="+mn-ea"/>
                <a:cs typeface="+mn-cs"/>
              </a:rPr>
              <a:pPr defTabSz="342900" fontAlgn="auto">
                <a:lnSpc>
                  <a:spcPct val="100000"/>
                </a:lnSpc>
                <a:spcBef>
                  <a:spcPts val="0"/>
                </a:spcBef>
                <a:spcAft>
                  <a:spcPts val="0"/>
                </a:spcAft>
                <a:buClrTx/>
                <a:buSzTx/>
                <a:buFontTx/>
                <a:buNone/>
              </a:pPr>
              <a:t>‹Nº›</a:t>
            </a:fld>
            <a:endParaRPr lang="es-MX">
              <a:solidFill>
                <a:srgbClr val="B80E0F">
                  <a:lumMod val="50000"/>
                </a:srgbClr>
              </a:solidFill>
              <a:latin typeface="Impact" panose="020B0806030902050204"/>
              <a:ea typeface="+mn-ea"/>
              <a:cs typeface="+mn-cs"/>
            </a:endParaRPr>
          </a:p>
        </p:txBody>
      </p:sp>
    </p:spTree>
    <p:extLst>
      <p:ext uri="{BB962C8B-B14F-4D97-AF65-F5344CB8AC3E}">
        <p14:creationId xmlns:p14="http://schemas.microsoft.com/office/powerpoint/2010/main" val="3106441134"/>
      </p:ext>
    </p:extLst>
  </p:cSld>
  <p:clrMap bg1="lt1" tx1="dk1" bg2="lt2" tx2="dk2" accent1="accent1" accent2="accent2" accent3="accent3" accent4="accent4" accent5="accent5" accent6="accent6" hlink="hlink" folHlink="folHlink"/>
  <p:sldLayoutIdLst>
    <p:sldLayoutId id="2147483752" r:id="rId1"/>
  </p:sldLayoutIdLst>
  <p:txStyles>
    <p:titleStyle>
      <a:lvl1pPr algn="l" defTabSz="685800" rtl="0" eaLnBrk="1" latinLnBrk="0" hangingPunct="1">
        <a:lnSpc>
          <a:spcPct val="90000"/>
        </a:lnSpc>
        <a:spcBef>
          <a:spcPct val="0"/>
        </a:spcBef>
        <a:buNone/>
        <a:defRPr sz="4050" kern="1200" cap="all" baseline="0">
          <a:solidFill>
            <a:schemeClr val="accent1"/>
          </a:solidFill>
          <a:effectLst/>
          <a:latin typeface="+mj-lt"/>
          <a:ea typeface="+mj-ea"/>
          <a:cs typeface="+mj-cs"/>
        </a:defRPr>
      </a:lvl1pPr>
    </p:titleStyle>
    <p:bodyStyle>
      <a:lvl1pPr marL="171450" indent="-171450" algn="l" defTabSz="685800" rtl="0" eaLnBrk="1" latinLnBrk="0" hangingPunct="1">
        <a:lnSpc>
          <a:spcPct val="120000"/>
        </a:lnSpc>
        <a:spcBef>
          <a:spcPts val="750"/>
        </a:spcBef>
        <a:buClr>
          <a:schemeClr val="accent1"/>
        </a:buClr>
        <a:buSzPct val="160000"/>
        <a:buFont typeface="Arial" panose="020B0604020202020204" pitchFamily="34" charset="0"/>
        <a:buChar char="•"/>
        <a:defRPr sz="1500" kern="1200" cap="all" baseline="0">
          <a:solidFill>
            <a:schemeClr val="tx1"/>
          </a:solidFill>
          <a:effectLst/>
          <a:latin typeface="+mn-lt"/>
          <a:ea typeface="+mn-ea"/>
          <a:cs typeface="+mn-cs"/>
        </a:defRPr>
      </a:lvl1pPr>
      <a:lvl2pPr marL="5143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350" kern="1200" cap="all" baseline="0">
          <a:solidFill>
            <a:schemeClr val="tx1"/>
          </a:solidFill>
          <a:effectLst/>
          <a:latin typeface="+mn-lt"/>
          <a:ea typeface="+mn-ea"/>
          <a:cs typeface="+mn-cs"/>
        </a:defRPr>
      </a:lvl2pPr>
      <a:lvl3pPr marL="8572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200" kern="1200" cap="all" baseline="0">
          <a:solidFill>
            <a:schemeClr val="tx1"/>
          </a:solidFill>
          <a:effectLst/>
          <a:latin typeface="+mn-lt"/>
          <a:ea typeface="+mn-ea"/>
          <a:cs typeface="+mn-cs"/>
        </a:defRPr>
      </a:lvl3pPr>
      <a:lvl4pPr marL="12001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4pPr>
      <a:lvl5pPr marL="15430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5pPr>
      <a:lvl6pPr marL="18859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6pPr>
      <a:lvl7pPr marL="22288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7pPr>
      <a:lvl8pPr marL="25717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8pPr>
      <a:lvl9pPr marL="29146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7" name="Picture 6" descr="Brickwork-HD-R1a.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0" name="Group 9"/>
          <p:cNvGrpSpPr/>
          <p:nvPr/>
        </p:nvGrpSpPr>
        <p:grpSpPr>
          <a:xfrm>
            <a:off x="-19048" y="1"/>
            <a:ext cx="9004013" cy="6644081"/>
            <a:chOff x="-25397" y="0"/>
            <a:chExt cx="12005350" cy="6644081"/>
          </a:xfrm>
        </p:grpSpPr>
        <p:sp useBgFill="1">
          <p:nvSpPr>
            <p:cNvPr id="11" name="Rectangle 10"/>
            <p:cNvSpPr/>
            <p:nvPr/>
          </p:nvSpPr>
          <p:spPr>
            <a:xfrm>
              <a:off x="1" y="0"/>
              <a:ext cx="11979952" cy="6644081"/>
            </a:xfrm>
            <a:prstGeom prst="rect">
              <a:avLst/>
            </a:prstGeom>
            <a:ln>
              <a:noFill/>
            </a:ln>
            <a:effectLst>
              <a:outerShdw blurRad="98425" dist="76200" dir="4380000" algn="tl" rotWithShape="0">
                <a:srgbClr val="000000">
                  <a:alpha val="68000"/>
                </a:srgbClr>
              </a:outerShdw>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25397" y="0"/>
              <a:ext cx="11773291" cy="6419514"/>
            </a:xfrm>
            <a:custGeom>
              <a:avLst/>
              <a:gdLst/>
              <a:ahLst/>
              <a:cxnLst/>
              <a:rect l="l" t="t" r="r" b="b"/>
              <a:pathLst>
                <a:path w="11773291" h="6419514">
                  <a:moveTo>
                    <a:pt x="11750059" y="0"/>
                  </a:moveTo>
                  <a:lnTo>
                    <a:pt x="11773291" y="6419514"/>
                  </a:lnTo>
                  <a:lnTo>
                    <a:pt x="0" y="6411047"/>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13" name="Rectangle 12"/>
            <p:cNvSpPr/>
            <p:nvPr/>
          </p:nvSpPr>
          <p:spPr>
            <a:xfrm>
              <a:off x="1" y="5600215"/>
              <a:ext cx="11706512" cy="780581"/>
            </a:xfrm>
            <a:prstGeom prst="rect">
              <a:avLst/>
            </a:pr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14351" y="685801"/>
            <a:ext cx="7797662" cy="1151965"/>
          </a:xfrm>
          <a:prstGeom prst="rect">
            <a:avLst/>
          </a:prstGeom>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514351" y="2063396"/>
            <a:ext cx="7797662" cy="3311189"/>
          </a:xfrm>
          <a:prstGeom prst="rect">
            <a:avLst/>
          </a:prstGeom>
        </p:spPr>
        <p:txBody>
          <a:bodyPr vert="horz" lIns="91440" tIns="45720" rIns="91440" bIns="45720" rtlCol="0" anchor="ctr">
            <a:normAutofit/>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5473562" y="5757334"/>
            <a:ext cx="2838450" cy="498470"/>
          </a:xfrm>
          <a:prstGeom prst="rect">
            <a:avLst/>
          </a:prstGeom>
        </p:spPr>
        <p:txBody>
          <a:bodyPr vert="horz" lIns="91440" tIns="45720" rIns="91440" bIns="45720" rtlCol="0" anchor="ctr"/>
          <a:lstStyle>
            <a:lvl1pPr algn="r">
              <a:defRPr sz="2400" cap="all" baseline="0">
                <a:solidFill>
                  <a:schemeClr val="accent1">
                    <a:lumMod val="50000"/>
                  </a:schemeClr>
                </a:solidFill>
              </a:defRPr>
            </a:lvl1pPr>
          </a:lstStyle>
          <a:p>
            <a:pPr defTabSz="342900" fontAlgn="auto">
              <a:lnSpc>
                <a:spcPct val="100000"/>
              </a:lnSpc>
              <a:spcBef>
                <a:spcPts val="0"/>
              </a:spcBef>
              <a:spcAft>
                <a:spcPts val="0"/>
              </a:spcAft>
              <a:buClrTx/>
              <a:buSzTx/>
              <a:buFontTx/>
              <a:buNone/>
            </a:pPr>
            <a:fld id="{B04941BC-CB5E-4A16-8724-F2840AA4A1AC}" type="datetimeFigureOut">
              <a:rPr lang="es-MX" smtClean="0">
                <a:solidFill>
                  <a:srgbClr val="B80E0F">
                    <a:lumMod val="50000"/>
                  </a:srgbClr>
                </a:solidFill>
                <a:latin typeface="Impact" panose="020B0806030902050204"/>
                <a:ea typeface="+mn-ea"/>
                <a:cs typeface="+mn-cs"/>
              </a:rPr>
              <a:pPr defTabSz="342900" fontAlgn="auto">
                <a:lnSpc>
                  <a:spcPct val="100000"/>
                </a:lnSpc>
                <a:spcBef>
                  <a:spcPts val="0"/>
                </a:spcBef>
                <a:spcAft>
                  <a:spcPts val="0"/>
                </a:spcAft>
                <a:buClrTx/>
                <a:buSzTx/>
                <a:buFontTx/>
                <a:buNone/>
              </a:pPr>
              <a:t>24/06/2016</a:t>
            </a:fld>
            <a:endParaRPr lang="es-MX">
              <a:solidFill>
                <a:srgbClr val="B80E0F">
                  <a:lumMod val="50000"/>
                </a:srgbClr>
              </a:solidFill>
              <a:latin typeface="Impact" panose="020B0806030902050204"/>
              <a:ea typeface="+mn-ea"/>
              <a:cs typeface="+mn-cs"/>
            </a:endParaRPr>
          </a:p>
        </p:txBody>
      </p:sp>
      <p:sp>
        <p:nvSpPr>
          <p:cNvPr id="5" name="Footer Placeholder 4"/>
          <p:cNvSpPr>
            <a:spLocks noGrp="1"/>
          </p:cNvSpPr>
          <p:nvPr>
            <p:ph type="ftr" sz="quarter" idx="3"/>
          </p:nvPr>
        </p:nvSpPr>
        <p:spPr>
          <a:xfrm>
            <a:off x="514351" y="5757334"/>
            <a:ext cx="4124789" cy="498470"/>
          </a:xfrm>
          <a:prstGeom prst="rect">
            <a:avLst/>
          </a:prstGeom>
        </p:spPr>
        <p:txBody>
          <a:bodyPr vert="horz" lIns="91440" tIns="45720" rIns="91440" bIns="45720" rtlCol="0" anchor="ctr"/>
          <a:lstStyle>
            <a:lvl1pPr algn="l">
              <a:defRPr sz="2400" cap="all" baseline="0">
                <a:solidFill>
                  <a:schemeClr val="accent1">
                    <a:lumMod val="50000"/>
                  </a:schemeClr>
                </a:solidFill>
              </a:defRPr>
            </a:lvl1pPr>
          </a:lstStyle>
          <a:p>
            <a:pPr defTabSz="342900" fontAlgn="auto">
              <a:lnSpc>
                <a:spcPct val="100000"/>
              </a:lnSpc>
              <a:spcBef>
                <a:spcPts val="0"/>
              </a:spcBef>
              <a:spcAft>
                <a:spcPts val="0"/>
              </a:spcAft>
              <a:buClrTx/>
              <a:buSzTx/>
              <a:buFontTx/>
              <a:buNone/>
            </a:pPr>
            <a:endParaRPr lang="es-MX">
              <a:solidFill>
                <a:srgbClr val="B80E0F">
                  <a:lumMod val="50000"/>
                </a:srgbClr>
              </a:solidFill>
              <a:latin typeface="Impact" panose="020B0806030902050204"/>
              <a:ea typeface="+mn-ea"/>
              <a:cs typeface="+mn-cs"/>
            </a:endParaRPr>
          </a:p>
        </p:txBody>
      </p:sp>
      <p:sp>
        <p:nvSpPr>
          <p:cNvPr id="6" name="Slide Number Placeholder 5"/>
          <p:cNvSpPr>
            <a:spLocks noGrp="1"/>
          </p:cNvSpPr>
          <p:nvPr>
            <p:ph type="sldNum" sz="quarter" idx="4"/>
          </p:nvPr>
        </p:nvSpPr>
        <p:spPr>
          <a:xfrm>
            <a:off x="4715341" y="5757334"/>
            <a:ext cx="680390" cy="498470"/>
          </a:xfrm>
          <a:prstGeom prst="rect">
            <a:avLst/>
          </a:prstGeom>
        </p:spPr>
        <p:txBody>
          <a:bodyPr vert="horz" lIns="91440" tIns="45720" rIns="91440" bIns="45720" rtlCol="0" anchor="ctr"/>
          <a:lstStyle>
            <a:lvl1pPr algn="ctr">
              <a:defRPr sz="2400" cap="all" baseline="0">
                <a:solidFill>
                  <a:schemeClr val="accent1">
                    <a:lumMod val="50000"/>
                  </a:schemeClr>
                </a:solidFill>
              </a:defRPr>
            </a:lvl1pPr>
          </a:lstStyle>
          <a:p>
            <a:pPr defTabSz="342900" fontAlgn="auto">
              <a:lnSpc>
                <a:spcPct val="100000"/>
              </a:lnSpc>
              <a:spcBef>
                <a:spcPts val="0"/>
              </a:spcBef>
              <a:spcAft>
                <a:spcPts val="0"/>
              </a:spcAft>
              <a:buClrTx/>
              <a:buSzTx/>
              <a:buFontTx/>
              <a:buNone/>
            </a:pPr>
            <a:fld id="{571ED8F1-F93D-4381-A63F-C0096413F7E0}" type="slidenum">
              <a:rPr lang="es-MX" smtClean="0">
                <a:solidFill>
                  <a:srgbClr val="B80E0F">
                    <a:lumMod val="50000"/>
                  </a:srgbClr>
                </a:solidFill>
                <a:latin typeface="Impact" panose="020B0806030902050204"/>
                <a:ea typeface="+mn-ea"/>
                <a:cs typeface="+mn-cs"/>
              </a:rPr>
              <a:pPr defTabSz="342900" fontAlgn="auto">
                <a:lnSpc>
                  <a:spcPct val="100000"/>
                </a:lnSpc>
                <a:spcBef>
                  <a:spcPts val="0"/>
                </a:spcBef>
                <a:spcAft>
                  <a:spcPts val="0"/>
                </a:spcAft>
                <a:buClrTx/>
                <a:buSzTx/>
                <a:buFontTx/>
                <a:buNone/>
              </a:pPr>
              <a:t>‹Nº›</a:t>
            </a:fld>
            <a:endParaRPr lang="es-MX">
              <a:solidFill>
                <a:srgbClr val="B80E0F">
                  <a:lumMod val="50000"/>
                </a:srgbClr>
              </a:solidFill>
              <a:latin typeface="Impact" panose="020B0806030902050204"/>
              <a:ea typeface="+mn-ea"/>
              <a:cs typeface="+mn-cs"/>
            </a:endParaRPr>
          </a:p>
        </p:txBody>
      </p:sp>
    </p:spTree>
    <p:extLst>
      <p:ext uri="{BB962C8B-B14F-4D97-AF65-F5344CB8AC3E}">
        <p14:creationId xmlns:p14="http://schemas.microsoft.com/office/powerpoint/2010/main" val="1306692247"/>
      </p:ext>
    </p:extLst>
  </p:cSld>
  <p:clrMap bg1="lt1" tx1="dk1" bg2="lt2" tx2="dk2" accent1="accent1" accent2="accent2" accent3="accent3" accent4="accent4" accent5="accent5" accent6="accent6" hlink="hlink" folHlink="folHlink"/>
  <p:sldLayoutIdLst>
    <p:sldLayoutId id="2147483754" r:id="rId1"/>
  </p:sldLayoutIdLst>
  <p:txStyles>
    <p:titleStyle>
      <a:lvl1pPr algn="l" defTabSz="685800" rtl="0" eaLnBrk="1" latinLnBrk="0" hangingPunct="1">
        <a:lnSpc>
          <a:spcPct val="90000"/>
        </a:lnSpc>
        <a:spcBef>
          <a:spcPct val="0"/>
        </a:spcBef>
        <a:buNone/>
        <a:defRPr sz="4050" kern="1200" cap="all" baseline="0">
          <a:solidFill>
            <a:schemeClr val="accent1"/>
          </a:solidFill>
          <a:effectLst/>
          <a:latin typeface="+mj-lt"/>
          <a:ea typeface="+mj-ea"/>
          <a:cs typeface="+mj-cs"/>
        </a:defRPr>
      </a:lvl1pPr>
    </p:titleStyle>
    <p:bodyStyle>
      <a:lvl1pPr marL="171450" indent="-171450" algn="l" defTabSz="685800" rtl="0" eaLnBrk="1" latinLnBrk="0" hangingPunct="1">
        <a:lnSpc>
          <a:spcPct val="120000"/>
        </a:lnSpc>
        <a:spcBef>
          <a:spcPts val="750"/>
        </a:spcBef>
        <a:buClr>
          <a:schemeClr val="accent1"/>
        </a:buClr>
        <a:buSzPct val="160000"/>
        <a:buFont typeface="Arial" panose="020B0604020202020204" pitchFamily="34" charset="0"/>
        <a:buChar char="•"/>
        <a:defRPr sz="1500" kern="1200" cap="all" baseline="0">
          <a:solidFill>
            <a:schemeClr val="tx1"/>
          </a:solidFill>
          <a:effectLst/>
          <a:latin typeface="+mn-lt"/>
          <a:ea typeface="+mn-ea"/>
          <a:cs typeface="+mn-cs"/>
        </a:defRPr>
      </a:lvl1pPr>
      <a:lvl2pPr marL="5143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350" kern="1200" cap="all" baseline="0">
          <a:solidFill>
            <a:schemeClr val="tx1"/>
          </a:solidFill>
          <a:effectLst/>
          <a:latin typeface="+mn-lt"/>
          <a:ea typeface="+mn-ea"/>
          <a:cs typeface="+mn-cs"/>
        </a:defRPr>
      </a:lvl2pPr>
      <a:lvl3pPr marL="8572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200" kern="1200" cap="all" baseline="0">
          <a:solidFill>
            <a:schemeClr val="tx1"/>
          </a:solidFill>
          <a:effectLst/>
          <a:latin typeface="+mn-lt"/>
          <a:ea typeface="+mn-ea"/>
          <a:cs typeface="+mn-cs"/>
        </a:defRPr>
      </a:lvl3pPr>
      <a:lvl4pPr marL="12001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4pPr>
      <a:lvl5pPr marL="15430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5pPr>
      <a:lvl6pPr marL="18859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6pPr>
      <a:lvl7pPr marL="22288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7pPr>
      <a:lvl8pPr marL="25717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8pPr>
      <a:lvl9pPr marL="29146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7" name="Picture 6" descr="Brickwork-HD-R1a.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0" name="Group 9"/>
          <p:cNvGrpSpPr/>
          <p:nvPr/>
        </p:nvGrpSpPr>
        <p:grpSpPr>
          <a:xfrm>
            <a:off x="-19048" y="1"/>
            <a:ext cx="9004013" cy="6644081"/>
            <a:chOff x="-25397" y="0"/>
            <a:chExt cx="12005350" cy="6644081"/>
          </a:xfrm>
        </p:grpSpPr>
        <p:sp useBgFill="1">
          <p:nvSpPr>
            <p:cNvPr id="11" name="Rectangle 10"/>
            <p:cNvSpPr/>
            <p:nvPr/>
          </p:nvSpPr>
          <p:spPr>
            <a:xfrm>
              <a:off x="1" y="0"/>
              <a:ext cx="11979952" cy="6644081"/>
            </a:xfrm>
            <a:prstGeom prst="rect">
              <a:avLst/>
            </a:prstGeom>
            <a:ln>
              <a:noFill/>
            </a:ln>
            <a:effectLst>
              <a:outerShdw blurRad="98425" dist="76200" dir="4380000" algn="tl" rotWithShape="0">
                <a:srgbClr val="000000">
                  <a:alpha val="68000"/>
                </a:srgbClr>
              </a:outerShdw>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25397" y="0"/>
              <a:ext cx="11773291" cy="6419514"/>
            </a:xfrm>
            <a:custGeom>
              <a:avLst/>
              <a:gdLst/>
              <a:ahLst/>
              <a:cxnLst/>
              <a:rect l="l" t="t" r="r" b="b"/>
              <a:pathLst>
                <a:path w="11773291" h="6419514">
                  <a:moveTo>
                    <a:pt x="11750059" y="0"/>
                  </a:moveTo>
                  <a:lnTo>
                    <a:pt x="11773291" y="6419514"/>
                  </a:lnTo>
                  <a:lnTo>
                    <a:pt x="0" y="6411047"/>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13" name="Rectangle 12"/>
            <p:cNvSpPr/>
            <p:nvPr/>
          </p:nvSpPr>
          <p:spPr>
            <a:xfrm>
              <a:off x="1" y="5600215"/>
              <a:ext cx="11706512" cy="780581"/>
            </a:xfrm>
            <a:prstGeom prst="rect">
              <a:avLst/>
            </a:pr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14351" y="685801"/>
            <a:ext cx="7797662" cy="1151965"/>
          </a:xfrm>
          <a:prstGeom prst="rect">
            <a:avLst/>
          </a:prstGeom>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514351" y="2063396"/>
            <a:ext cx="7797662" cy="3311189"/>
          </a:xfrm>
          <a:prstGeom prst="rect">
            <a:avLst/>
          </a:prstGeom>
        </p:spPr>
        <p:txBody>
          <a:bodyPr vert="horz" lIns="91440" tIns="45720" rIns="91440" bIns="45720" rtlCol="0" anchor="ctr">
            <a:normAutofit/>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5473562" y="5757334"/>
            <a:ext cx="2838450" cy="498470"/>
          </a:xfrm>
          <a:prstGeom prst="rect">
            <a:avLst/>
          </a:prstGeom>
        </p:spPr>
        <p:txBody>
          <a:bodyPr vert="horz" lIns="91440" tIns="45720" rIns="91440" bIns="45720" rtlCol="0" anchor="ctr"/>
          <a:lstStyle>
            <a:lvl1pPr algn="r">
              <a:defRPr sz="2400" cap="all" baseline="0">
                <a:solidFill>
                  <a:schemeClr val="accent1">
                    <a:lumMod val="50000"/>
                  </a:schemeClr>
                </a:solidFill>
              </a:defRPr>
            </a:lvl1pPr>
          </a:lstStyle>
          <a:p>
            <a:pPr defTabSz="342900" fontAlgn="auto">
              <a:lnSpc>
                <a:spcPct val="100000"/>
              </a:lnSpc>
              <a:spcBef>
                <a:spcPts val="0"/>
              </a:spcBef>
              <a:spcAft>
                <a:spcPts val="0"/>
              </a:spcAft>
              <a:buClrTx/>
              <a:buSzTx/>
              <a:buFontTx/>
              <a:buNone/>
            </a:pPr>
            <a:fld id="{B04941BC-CB5E-4A16-8724-F2840AA4A1AC}" type="datetimeFigureOut">
              <a:rPr lang="es-MX" smtClean="0">
                <a:solidFill>
                  <a:srgbClr val="B80E0F">
                    <a:lumMod val="50000"/>
                  </a:srgbClr>
                </a:solidFill>
                <a:latin typeface="Impact" panose="020B0806030902050204"/>
                <a:ea typeface="+mn-ea"/>
                <a:cs typeface="+mn-cs"/>
              </a:rPr>
              <a:pPr defTabSz="342900" fontAlgn="auto">
                <a:lnSpc>
                  <a:spcPct val="100000"/>
                </a:lnSpc>
                <a:spcBef>
                  <a:spcPts val="0"/>
                </a:spcBef>
                <a:spcAft>
                  <a:spcPts val="0"/>
                </a:spcAft>
                <a:buClrTx/>
                <a:buSzTx/>
                <a:buFontTx/>
                <a:buNone/>
              </a:pPr>
              <a:t>24/06/2016</a:t>
            </a:fld>
            <a:endParaRPr lang="es-MX">
              <a:solidFill>
                <a:srgbClr val="B80E0F">
                  <a:lumMod val="50000"/>
                </a:srgbClr>
              </a:solidFill>
              <a:latin typeface="Impact" panose="020B0806030902050204"/>
              <a:ea typeface="+mn-ea"/>
              <a:cs typeface="+mn-cs"/>
            </a:endParaRPr>
          </a:p>
        </p:txBody>
      </p:sp>
      <p:sp>
        <p:nvSpPr>
          <p:cNvPr id="5" name="Footer Placeholder 4"/>
          <p:cNvSpPr>
            <a:spLocks noGrp="1"/>
          </p:cNvSpPr>
          <p:nvPr>
            <p:ph type="ftr" sz="quarter" idx="3"/>
          </p:nvPr>
        </p:nvSpPr>
        <p:spPr>
          <a:xfrm>
            <a:off x="514351" y="5757334"/>
            <a:ext cx="4124789" cy="498470"/>
          </a:xfrm>
          <a:prstGeom prst="rect">
            <a:avLst/>
          </a:prstGeom>
        </p:spPr>
        <p:txBody>
          <a:bodyPr vert="horz" lIns="91440" tIns="45720" rIns="91440" bIns="45720" rtlCol="0" anchor="ctr"/>
          <a:lstStyle>
            <a:lvl1pPr algn="l">
              <a:defRPr sz="2400" cap="all" baseline="0">
                <a:solidFill>
                  <a:schemeClr val="accent1">
                    <a:lumMod val="50000"/>
                  </a:schemeClr>
                </a:solidFill>
              </a:defRPr>
            </a:lvl1pPr>
          </a:lstStyle>
          <a:p>
            <a:pPr defTabSz="342900" fontAlgn="auto">
              <a:lnSpc>
                <a:spcPct val="100000"/>
              </a:lnSpc>
              <a:spcBef>
                <a:spcPts val="0"/>
              </a:spcBef>
              <a:spcAft>
                <a:spcPts val="0"/>
              </a:spcAft>
              <a:buClrTx/>
              <a:buSzTx/>
              <a:buFontTx/>
              <a:buNone/>
            </a:pPr>
            <a:endParaRPr lang="es-MX">
              <a:solidFill>
                <a:srgbClr val="B80E0F">
                  <a:lumMod val="50000"/>
                </a:srgbClr>
              </a:solidFill>
              <a:latin typeface="Impact" panose="020B0806030902050204"/>
              <a:ea typeface="+mn-ea"/>
              <a:cs typeface="+mn-cs"/>
            </a:endParaRPr>
          </a:p>
        </p:txBody>
      </p:sp>
      <p:sp>
        <p:nvSpPr>
          <p:cNvPr id="6" name="Slide Number Placeholder 5"/>
          <p:cNvSpPr>
            <a:spLocks noGrp="1"/>
          </p:cNvSpPr>
          <p:nvPr>
            <p:ph type="sldNum" sz="quarter" idx="4"/>
          </p:nvPr>
        </p:nvSpPr>
        <p:spPr>
          <a:xfrm>
            <a:off x="4715341" y="5757334"/>
            <a:ext cx="680390" cy="498470"/>
          </a:xfrm>
          <a:prstGeom prst="rect">
            <a:avLst/>
          </a:prstGeom>
        </p:spPr>
        <p:txBody>
          <a:bodyPr vert="horz" lIns="91440" tIns="45720" rIns="91440" bIns="45720" rtlCol="0" anchor="ctr"/>
          <a:lstStyle>
            <a:lvl1pPr algn="ctr">
              <a:defRPr sz="2400" cap="all" baseline="0">
                <a:solidFill>
                  <a:schemeClr val="accent1">
                    <a:lumMod val="50000"/>
                  </a:schemeClr>
                </a:solidFill>
              </a:defRPr>
            </a:lvl1pPr>
          </a:lstStyle>
          <a:p>
            <a:pPr defTabSz="342900" fontAlgn="auto">
              <a:lnSpc>
                <a:spcPct val="100000"/>
              </a:lnSpc>
              <a:spcBef>
                <a:spcPts val="0"/>
              </a:spcBef>
              <a:spcAft>
                <a:spcPts val="0"/>
              </a:spcAft>
              <a:buClrTx/>
              <a:buSzTx/>
              <a:buFontTx/>
              <a:buNone/>
            </a:pPr>
            <a:fld id="{571ED8F1-F93D-4381-A63F-C0096413F7E0}" type="slidenum">
              <a:rPr lang="es-MX" smtClean="0">
                <a:solidFill>
                  <a:srgbClr val="B80E0F">
                    <a:lumMod val="50000"/>
                  </a:srgbClr>
                </a:solidFill>
                <a:latin typeface="Impact" panose="020B0806030902050204"/>
                <a:ea typeface="+mn-ea"/>
                <a:cs typeface="+mn-cs"/>
              </a:rPr>
              <a:pPr defTabSz="342900" fontAlgn="auto">
                <a:lnSpc>
                  <a:spcPct val="100000"/>
                </a:lnSpc>
                <a:spcBef>
                  <a:spcPts val="0"/>
                </a:spcBef>
                <a:spcAft>
                  <a:spcPts val="0"/>
                </a:spcAft>
                <a:buClrTx/>
                <a:buSzTx/>
                <a:buFontTx/>
                <a:buNone/>
              </a:pPr>
              <a:t>‹Nº›</a:t>
            </a:fld>
            <a:endParaRPr lang="es-MX">
              <a:solidFill>
                <a:srgbClr val="B80E0F">
                  <a:lumMod val="50000"/>
                </a:srgbClr>
              </a:solidFill>
              <a:latin typeface="Impact" panose="020B0806030902050204"/>
              <a:ea typeface="+mn-ea"/>
              <a:cs typeface="+mn-cs"/>
            </a:endParaRPr>
          </a:p>
        </p:txBody>
      </p:sp>
    </p:spTree>
    <p:extLst>
      <p:ext uri="{BB962C8B-B14F-4D97-AF65-F5344CB8AC3E}">
        <p14:creationId xmlns:p14="http://schemas.microsoft.com/office/powerpoint/2010/main" val="4243009735"/>
      </p:ext>
    </p:extLst>
  </p:cSld>
  <p:clrMap bg1="lt1" tx1="dk1" bg2="lt2" tx2="dk2" accent1="accent1" accent2="accent2" accent3="accent3" accent4="accent4" accent5="accent5" accent6="accent6" hlink="hlink" folHlink="folHlink"/>
  <p:sldLayoutIdLst>
    <p:sldLayoutId id="2147483756" r:id="rId1"/>
  </p:sldLayoutIdLst>
  <p:txStyles>
    <p:titleStyle>
      <a:lvl1pPr algn="l" defTabSz="685800" rtl="0" eaLnBrk="1" latinLnBrk="0" hangingPunct="1">
        <a:lnSpc>
          <a:spcPct val="90000"/>
        </a:lnSpc>
        <a:spcBef>
          <a:spcPct val="0"/>
        </a:spcBef>
        <a:buNone/>
        <a:defRPr sz="4050" kern="1200" cap="all" baseline="0">
          <a:solidFill>
            <a:schemeClr val="accent1"/>
          </a:solidFill>
          <a:effectLst/>
          <a:latin typeface="+mj-lt"/>
          <a:ea typeface="+mj-ea"/>
          <a:cs typeface="+mj-cs"/>
        </a:defRPr>
      </a:lvl1pPr>
    </p:titleStyle>
    <p:bodyStyle>
      <a:lvl1pPr marL="171450" indent="-171450" algn="l" defTabSz="685800" rtl="0" eaLnBrk="1" latinLnBrk="0" hangingPunct="1">
        <a:lnSpc>
          <a:spcPct val="120000"/>
        </a:lnSpc>
        <a:spcBef>
          <a:spcPts val="750"/>
        </a:spcBef>
        <a:buClr>
          <a:schemeClr val="accent1"/>
        </a:buClr>
        <a:buSzPct val="160000"/>
        <a:buFont typeface="Arial" panose="020B0604020202020204" pitchFamily="34" charset="0"/>
        <a:buChar char="•"/>
        <a:defRPr sz="1500" kern="1200" cap="all" baseline="0">
          <a:solidFill>
            <a:schemeClr val="tx1"/>
          </a:solidFill>
          <a:effectLst/>
          <a:latin typeface="+mn-lt"/>
          <a:ea typeface="+mn-ea"/>
          <a:cs typeface="+mn-cs"/>
        </a:defRPr>
      </a:lvl1pPr>
      <a:lvl2pPr marL="5143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350" kern="1200" cap="all" baseline="0">
          <a:solidFill>
            <a:schemeClr val="tx1"/>
          </a:solidFill>
          <a:effectLst/>
          <a:latin typeface="+mn-lt"/>
          <a:ea typeface="+mn-ea"/>
          <a:cs typeface="+mn-cs"/>
        </a:defRPr>
      </a:lvl2pPr>
      <a:lvl3pPr marL="8572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200" kern="1200" cap="all" baseline="0">
          <a:solidFill>
            <a:schemeClr val="tx1"/>
          </a:solidFill>
          <a:effectLst/>
          <a:latin typeface="+mn-lt"/>
          <a:ea typeface="+mn-ea"/>
          <a:cs typeface="+mn-cs"/>
        </a:defRPr>
      </a:lvl3pPr>
      <a:lvl4pPr marL="12001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4pPr>
      <a:lvl5pPr marL="15430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5pPr>
      <a:lvl6pPr marL="18859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6pPr>
      <a:lvl7pPr marL="22288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7pPr>
      <a:lvl8pPr marL="25717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8pPr>
      <a:lvl9pPr marL="29146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7" name="Picture 6" descr="Brickwork-HD-R1a.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0" name="Group 9"/>
          <p:cNvGrpSpPr/>
          <p:nvPr/>
        </p:nvGrpSpPr>
        <p:grpSpPr>
          <a:xfrm>
            <a:off x="-19048" y="1"/>
            <a:ext cx="9004013" cy="6644081"/>
            <a:chOff x="-25397" y="0"/>
            <a:chExt cx="12005350" cy="6644081"/>
          </a:xfrm>
        </p:grpSpPr>
        <p:sp useBgFill="1">
          <p:nvSpPr>
            <p:cNvPr id="11" name="Rectangle 10"/>
            <p:cNvSpPr/>
            <p:nvPr/>
          </p:nvSpPr>
          <p:spPr>
            <a:xfrm>
              <a:off x="1" y="0"/>
              <a:ext cx="11979952" cy="6644081"/>
            </a:xfrm>
            <a:prstGeom prst="rect">
              <a:avLst/>
            </a:prstGeom>
            <a:ln>
              <a:noFill/>
            </a:ln>
            <a:effectLst>
              <a:outerShdw blurRad="98425" dist="76200" dir="4380000" algn="tl" rotWithShape="0">
                <a:srgbClr val="000000">
                  <a:alpha val="68000"/>
                </a:srgbClr>
              </a:outerShdw>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25397" y="0"/>
              <a:ext cx="11773291" cy="6419514"/>
            </a:xfrm>
            <a:custGeom>
              <a:avLst/>
              <a:gdLst/>
              <a:ahLst/>
              <a:cxnLst/>
              <a:rect l="l" t="t" r="r" b="b"/>
              <a:pathLst>
                <a:path w="11773291" h="6419514">
                  <a:moveTo>
                    <a:pt x="11750059" y="0"/>
                  </a:moveTo>
                  <a:lnTo>
                    <a:pt x="11773291" y="6419514"/>
                  </a:lnTo>
                  <a:lnTo>
                    <a:pt x="0" y="6411047"/>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13" name="Rectangle 12"/>
            <p:cNvSpPr/>
            <p:nvPr/>
          </p:nvSpPr>
          <p:spPr>
            <a:xfrm>
              <a:off x="1" y="5600215"/>
              <a:ext cx="11706512" cy="780581"/>
            </a:xfrm>
            <a:prstGeom prst="rect">
              <a:avLst/>
            </a:pr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14351" y="685801"/>
            <a:ext cx="7797662" cy="1151965"/>
          </a:xfrm>
          <a:prstGeom prst="rect">
            <a:avLst/>
          </a:prstGeom>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514351" y="2063396"/>
            <a:ext cx="7797662" cy="3311189"/>
          </a:xfrm>
          <a:prstGeom prst="rect">
            <a:avLst/>
          </a:prstGeom>
        </p:spPr>
        <p:txBody>
          <a:bodyPr vert="horz" lIns="91440" tIns="45720" rIns="91440" bIns="45720" rtlCol="0" anchor="ctr">
            <a:normAutofit/>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5473562" y="5757334"/>
            <a:ext cx="2838450" cy="498470"/>
          </a:xfrm>
          <a:prstGeom prst="rect">
            <a:avLst/>
          </a:prstGeom>
        </p:spPr>
        <p:txBody>
          <a:bodyPr vert="horz" lIns="91440" tIns="45720" rIns="91440" bIns="45720" rtlCol="0" anchor="ctr"/>
          <a:lstStyle>
            <a:lvl1pPr algn="r">
              <a:defRPr sz="2400" cap="all" baseline="0">
                <a:solidFill>
                  <a:schemeClr val="accent1">
                    <a:lumMod val="50000"/>
                  </a:schemeClr>
                </a:solidFill>
              </a:defRPr>
            </a:lvl1pPr>
          </a:lstStyle>
          <a:p>
            <a:pPr defTabSz="342900" fontAlgn="auto">
              <a:lnSpc>
                <a:spcPct val="100000"/>
              </a:lnSpc>
              <a:spcBef>
                <a:spcPts val="0"/>
              </a:spcBef>
              <a:spcAft>
                <a:spcPts val="0"/>
              </a:spcAft>
              <a:buClrTx/>
              <a:buSzTx/>
              <a:buFontTx/>
              <a:buNone/>
            </a:pPr>
            <a:fld id="{B04941BC-CB5E-4A16-8724-F2840AA4A1AC}" type="datetimeFigureOut">
              <a:rPr lang="es-MX" smtClean="0">
                <a:solidFill>
                  <a:srgbClr val="B80E0F">
                    <a:lumMod val="50000"/>
                  </a:srgbClr>
                </a:solidFill>
                <a:latin typeface="Impact" panose="020B0806030902050204"/>
                <a:ea typeface="+mn-ea"/>
                <a:cs typeface="+mn-cs"/>
              </a:rPr>
              <a:pPr defTabSz="342900" fontAlgn="auto">
                <a:lnSpc>
                  <a:spcPct val="100000"/>
                </a:lnSpc>
                <a:spcBef>
                  <a:spcPts val="0"/>
                </a:spcBef>
                <a:spcAft>
                  <a:spcPts val="0"/>
                </a:spcAft>
                <a:buClrTx/>
                <a:buSzTx/>
                <a:buFontTx/>
                <a:buNone/>
              </a:pPr>
              <a:t>24/06/2016</a:t>
            </a:fld>
            <a:endParaRPr lang="es-MX">
              <a:solidFill>
                <a:srgbClr val="B80E0F">
                  <a:lumMod val="50000"/>
                </a:srgbClr>
              </a:solidFill>
              <a:latin typeface="Impact" panose="020B0806030902050204"/>
              <a:ea typeface="+mn-ea"/>
              <a:cs typeface="+mn-cs"/>
            </a:endParaRPr>
          </a:p>
        </p:txBody>
      </p:sp>
      <p:sp>
        <p:nvSpPr>
          <p:cNvPr id="5" name="Footer Placeholder 4"/>
          <p:cNvSpPr>
            <a:spLocks noGrp="1"/>
          </p:cNvSpPr>
          <p:nvPr>
            <p:ph type="ftr" sz="quarter" idx="3"/>
          </p:nvPr>
        </p:nvSpPr>
        <p:spPr>
          <a:xfrm>
            <a:off x="514351" y="5757334"/>
            <a:ext cx="4124789" cy="498470"/>
          </a:xfrm>
          <a:prstGeom prst="rect">
            <a:avLst/>
          </a:prstGeom>
        </p:spPr>
        <p:txBody>
          <a:bodyPr vert="horz" lIns="91440" tIns="45720" rIns="91440" bIns="45720" rtlCol="0" anchor="ctr"/>
          <a:lstStyle>
            <a:lvl1pPr algn="l">
              <a:defRPr sz="2400" cap="all" baseline="0">
                <a:solidFill>
                  <a:schemeClr val="accent1">
                    <a:lumMod val="50000"/>
                  </a:schemeClr>
                </a:solidFill>
              </a:defRPr>
            </a:lvl1pPr>
          </a:lstStyle>
          <a:p>
            <a:pPr defTabSz="342900" fontAlgn="auto">
              <a:lnSpc>
                <a:spcPct val="100000"/>
              </a:lnSpc>
              <a:spcBef>
                <a:spcPts val="0"/>
              </a:spcBef>
              <a:spcAft>
                <a:spcPts val="0"/>
              </a:spcAft>
              <a:buClrTx/>
              <a:buSzTx/>
              <a:buFontTx/>
              <a:buNone/>
            </a:pPr>
            <a:endParaRPr lang="es-MX">
              <a:solidFill>
                <a:srgbClr val="B80E0F">
                  <a:lumMod val="50000"/>
                </a:srgbClr>
              </a:solidFill>
              <a:latin typeface="Impact" panose="020B0806030902050204"/>
              <a:ea typeface="+mn-ea"/>
              <a:cs typeface="+mn-cs"/>
            </a:endParaRPr>
          </a:p>
        </p:txBody>
      </p:sp>
      <p:sp>
        <p:nvSpPr>
          <p:cNvPr id="6" name="Slide Number Placeholder 5"/>
          <p:cNvSpPr>
            <a:spLocks noGrp="1"/>
          </p:cNvSpPr>
          <p:nvPr>
            <p:ph type="sldNum" sz="quarter" idx="4"/>
          </p:nvPr>
        </p:nvSpPr>
        <p:spPr>
          <a:xfrm>
            <a:off x="4715341" y="5757334"/>
            <a:ext cx="680390" cy="498470"/>
          </a:xfrm>
          <a:prstGeom prst="rect">
            <a:avLst/>
          </a:prstGeom>
        </p:spPr>
        <p:txBody>
          <a:bodyPr vert="horz" lIns="91440" tIns="45720" rIns="91440" bIns="45720" rtlCol="0" anchor="ctr"/>
          <a:lstStyle>
            <a:lvl1pPr algn="ctr">
              <a:defRPr sz="2400" cap="all" baseline="0">
                <a:solidFill>
                  <a:schemeClr val="accent1">
                    <a:lumMod val="50000"/>
                  </a:schemeClr>
                </a:solidFill>
              </a:defRPr>
            </a:lvl1pPr>
          </a:lstStyle>
          <a:p>
            <a:pPr defTabSz="342900" fontAlgn="auto">
              <a:lnSpc>
                <a:spcPct val="100000"/>
              </a:lnSpc>
              <a:spcBef>
                <a:spcPts val="0"/>
              </a:spcBef>
              <a:spcAft>
                <a:spcPts val="0"/>
              </a:spcAft>
              <a:buClrTx/>
              <a:buSzTx/>
              <a:buFontTx/>
              <a:buNone/>
            </a:pPr>
            <a:fld id="{571ED8F1-F93D-4381-A63F-C0096413F7E0}" type="slidenum">
              <a:rPr lang="es-MX" smtClean="0">
                <a:solidFill>
                  <a:srgbClr val="B80E0F">
                    <a:lumMod val="50000"/>
                  </a:srgbClr>
                </a:solidFill>
                <a:latin typeface="Impact" panose="020B0806030902050204"/>
                <a:ea typeface="+mn-ea"/>
                <a:cs typeface="+mn-cs"/>
              </a:rPr>
              <a:pPr defTabSz="342900" fontAlgn="auto">
                <a:lnSpc>
                  <a:spcPct val="100000"/>
                </a:lnSpc>
                <a:spcBef>
                  <a:spcPts val="0"/>
                </a:spcBef>
                <a:spcAft>
                  <a:spcPts val="0"/>
                </a:spcAft>
                <a:buClrTx/>
                <a:buSzTx/>
                <a:buFontTx/>
                <a:buNone/>
              </a:pPr>
              <a:t>‹Nº›</a:t>
            </a:fld>
            <a:endParaRPr lang="es-MX">
              <a:solidFill>
                <a:srgbClr val="B80E0F">
                  <a:lumMod val="50000"/>
                </a:srgbClr>
              </a:solidFill>
              <a:latin typeface="Impact" panose="020B0806030902050204"/>
              <a:ea typeface="+mn-ea"/>
              <a:cs typeface="+mn-cs"/>
            </a:endParaRPr>
          </a:p>
        </p:txBody>
      </p:sp>
    </p:spTree>
    <p:extLst>
      <p:ext uri="{BB962C8B-B14F-4D97-AF65-F5344CB8AC3E}">
        <p14:creationId xmlns:p14="http://schemas.microsoft.com/office/powerpoint/2010/main" val="1677956696"/>
      </p:ext>
    </p:extLst>
  </p:cSld>
  <p:clrMap bg1="lt1" tx1="dk1" bg2="lt2" tx2="dk2" accent1="accent1" accent2="accent2" accent3="accent3" accent4="accent4" accent5="accent5" accent6="accent6" hlink="hlink" folHlink="folHlink"/>
  <p:sldLayoutIdLst>
    <p:sldLayoutId id="2147483758" r:id="rId1"/>
  </p:sldLayoutIdLst>
  <p:txStyles>
    <p:titleStyle>
      <a:lvl1pPr algn="l" defTabSz="685800" rtl="0" eaLnBrk="1" latinLnBrk="0" hangingPunct="1">
        <a:lnSpc>
          <a:spcPct val="90000"/>
        </a:lnSpc>
        <a:spcBef>
          <a:spcPct val="0"/>
        </a:spcBef>
        <a:buNone/>
        <a:defRPr sz="4050" kern="1200" cap="all" baseline="0">
          <a:solidFill>
            <a:schemeClr val="accent1"/>
          </a:solidFill>
          <a:effectLst/>
          <a:latin typeface="+mj-lt"/>
          <a:ea typeface="+mj-ea"/>
          <a:cs typeface="+mj-cs"/>
        </a:defRPr>
      </a:lvl1pPr>
    </p:titleStyle>
    <p:bodyStyle>
      <a:lvl1pPr marL="171450" indent="-171450" algn="l" defTabSz="685800" rtl="0" eaLnBrk="1" latinLnBrk="0" hangingPunct="1">
        <a:lnSpc>
          <a:spcPct val="120000"/>
        </a:lnSpc>
        <a:spcBef>
          <a:spcPts val="750"/>
        </a:spcBef>
        <a:buClr>
          <a:schemeClr val="accent1"/>
        </a:buClr>
        <a:buSzPct val="160000"/>
        <a:buFont typeface="Arial" panose="020B0604020202020204" pitchFamily="34" charset="0"/>
        <a:buChar char="•"/>
        <a:defRPr sz="1500" kern="1200" cap="all" baseline="0">
          <a:solidFill>
            <a:schemeClr val="tx1"/>
          </a:solidFill>
          <a:effectLst/>
          <a:latin typeface="+mn-lt"/>
          <a:ea typeface="+mn-ea"/>
          <a:cs typeface="+mn-cs"/>
        </a:defRPr>
      </a:lvl1pPr>
      <a:lvl2pPr marL="5143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350" kern="1200" cap="all" baseline="0">
          <a:solidFill>
            <a:schemeClr val="tx1"/>
          </a:solidFill>
          <a:effectLst/>
          <a:latin typeface="+mn-lt"/>
          <a:ea typeface="+mn-ea"/>
          <a:cs typeface="+mn-cs"/>
        </a:defRPr>
      </a:lvl2pPr>
      <a:lvl3pPr marL="8572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200" kern="1200" cap="all" baseline="0">
          <a:solidFill>
            <a:schemeClr val="tx1"/>
          </a:solidFill>
          <a:effectLst/>
          <a:latin typeface="+mn-lt"/>
          <a:ea typeface="+mn-ea"/>
          <a:cs typeface="+mn-cs"/>
        </a:defRPr>
      </a:lvl3pPr>
      <a:lvl4pPr marL="12001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4pPr>
      <a:lvl5pPr marL="15430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5pPr>
      <a:lvl6pPr marL="18859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6pPr>
      <a:lvl7pPr marL="22288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7pPr>
      <a:lvl8pPr marL="25717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8pPr>
      <a:lvl9pPr marL="29146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7" name="Picture 6" descr="Brickwork-HD-R1a.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0" name="Group 9"/>
          <p:cNvGrpSpPr/>
          <p:nvPr/>
        </p:nvGrpSpPr>
        <p:grpSpPr>
          <a:xfrm>
            <a:off x="-19048" y="1"/>
            <a:ext cx="9004013" cy="6644081"/>
            <a:chOff x="-25397" y="0"/>
            <a:chExt cx="12005350" cy="6644081"/>
          </a:xfrm>
        </p:grpSpPr>
        <p:sp useBgFill="1">
          <p:nvSpPr>
            <p:cNvPr id="11" name="Rectangle 10"/>
            <p:cNvSpPr/>
            <p:nvPr/>
          </p:nvSpPr>
          <p:spPr>
            <a:xfrm>
              <a:off x="1" y="0"/>
              <a:ext cx="11979952" cy="6644081"/>
            </a:xfrm>
            <a:prstGeom prst="rect">
              <a:avLst/>
            </a:prstGeom>
            <a:ln>
              <a:noFill/>
            </a:ln>
            <a:effectLst>
              <a:outerShdw blurRad="98425" dist="76200" dir="4380000" algn="tl" rotWithShape="0">
                <a:srgbClr val="000000">
                  <a:alpha val="68000"/>
                </a:srgbClr>
              </a:outerShdw>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25397" y="0"/>
              <a:ext cx="11773291" cy="6419514"/>
            </a:xfrm>
            <a:custGeom>
              <a:avLst/>
              <a:gdLst/>
              <a:ahLst/>
              <a:cxnLst/>
              <a:rect l="l" t="t" r="r" b="b"/>
              <a:pathLst>
                <a:path w="11773291" h="6419514">
                  <a:moveTo>
                    <a:pt x="11750059" y="0"/>
                  </a:moveTo>
                  <a:lnTo>
                    <a:pt x="11773291" y="6419514"/>
                  </a:lnTo>
                  <a:lnTo>
                    <a:pt x="0" y="6411047"/>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13" name="Rectangle 12"/>
            <p:cNvSpPr/>
            <p:nvPr/>
          </p:nvSpPr>
          <p:spPr>
            <a:xfrm>
              <a:off x="1" y="5600215"/>
              <a:ext cx="11706512" cy="780581"/>
            </a:xfrm>
            <a:prstGeom prst="rect">
              <a:avLst/>
            </a:pr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14351" y="685801"/>
            <a:ext cx="7797662" cy="1151965"/>
          </a:xfrm>
          <a:prstGeom prst="rect">
            <a:avLst/>
          </a:prstGeom>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514351" y="2063396"/>
            <a:ext cx="7797662" cy="3311189"/>
          </a:xfrm>
          <a:prstGeom prst="rect">
            <a:avLst/>
          </a:prstGeom>
        </p:spPr>
        <p:txBody>
          <a:bodyPr vert="horz" lIns="91440" tIns="45720" rIns="91440" bIns="45720" rtlCol="0" anchor="ctr">
            <a:normAutofit/>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5473562" y="5757334"/>
            <a:ext cx="2838450" cy="498470"/>
          </a:xfrm>
          <a:prstGeom prst="rect">
            <a:avLst/>
          </a:prstGeom>
        </p:spPr>
        <p:txBody>
          <a:bodyPr vert="horz" lIns="91440" tIns="45720" rIns="91440" bIns="45720" rtlCol="0" anchor="ctr"/>
          <a:lstStyle>
            <a:lvl1pPr algn="r">
              <a:defRPr sz="2400" cap="all" baseline="0">
                <a:solidFill>
                  <a:schemeClr val="accent1">
                    <a:lumMod val="50000"/>
                  </a:schemeClr>
                </a:solidFill>
              </a:defRPr>
            </a:lvl1pPr>
          </a:lstStyle>
          <a:p>
            <a:pPr defTabSz="342900" fontAlgn="auto">
              <a:lnSpc>
                <a:spcPct val="100000"/>
              </a:lnSpc>
              <a:spcBef>
                <a:spcPts val="0"/>
              </a:spcBef>
              <a:spcAft>
                <a:spcPts val="0"/>
              </a:spcAft>
              <a:buClrTx/>
              <a:buSzTx/>
              <a:buFontTx/>
              <a:buNone/>
            </a:pPr>
            <a:fld id="{B04941BC-CB5E-4A16-8724-F2840AA4A1AC}" type="datetimeFigureOut">
              <a:rPr lang="es-MX" smtClean="0">
                <a:solidFill>
                  <a:srgbClr val="B80E0F">
                    <a:lumMod val="50000"/>
                  </a:srgbClr>
                </a:solidFill>
                <a:latin typeface="Impact" panose="020B0806030902050204"/>
                <a:ea typeface="+mn-ea"/>
                <a:cs typeface="+mn-cs"/>
              </a:rPr>
              <a:pPr defTabSz="342900" fontAlgn="auto">
                <a:lnSpc>
                  <a:spcPct val="100000"/>
                </a:lnSpc>
                <a:spcBef>
                  <a:spcPts val="0"/>
                </a:spcBef>
                <a:spcAft>
                  <a:spcPts val="0"/>
                </a:spcAft>
                <a:buClrTx/>
                <a:buSzTx/>
                <a:buFontTx/>
                <a:buNone/>
              </a:pPr>
              <a:t>24/06/2016</a:t>
            </a:fld>
            <a:endParaRPr lang="es-MX">
              <a:solidFill>
                <a:srgbClr val="B80E0F">
                  <a:lumMod val="50000"/>
                </a:srgbClr>
              </a:solidFill>
              <a:latin typeface="Impact" panose="020B0806030902050204"/>
              <a:ea typeface="+mn-ea"/>
              <a:cs typeface="+mn-cs"/>
            </a:endParaRPr>
          </a:p>
        </p:txBody>
      </p:sp>
      <p:sp>
        <p:nvSpPr>
          <p:cNvPr id="5" name="Footer Placeholder 4"/>
          <p:cNvSpPr>
            <a:spLocks noGrp="1"/>
          </p:cNvSpPr>
          <p:nvPr>
            <p:ph type="ftr" sz="quarter" idx="3"/>
          </p:nvPr>
        </p:nvSpPr>
        <p:spPr>
          <a:xfrm>
            <a:off x="514351" y="5757334"/>
            <a:ext cx="4124789" cy="498470"/>
          </a:xfrm>
          <a:prstGeom prst="rect">
            <a:avLst/>
          </a:prstGeom>
        </p:spPr>
        <p:txBody>
          <a:bodyPr vert="horz" lIns="91440" tIns="45720" rIns="91440" bIns="45720" rtlCol="0" anchor="ctr"/>
          <a:lstStyle>
            <a:lvl1pPr algn="l">
              <a:defRPr sz="2400" cap="all" baseline="0">
                <a:solidFill>
                  <a:schemeClr val="accent1">
                    <a:lumMod val="50000"/>
                  </a:schemeClr>
                </a:solidFill>
              </a:defRPr>
            </a:lvl1pPr>
          </a:lstStyle>
          <a:p>
            <a:pPr defTabSz="342900" fontAlgn="auto">
              <a:lnSpc>
                <a:spcPct val="100000"/>
              </a:lnSpc>
              <a:spcBef>
                <a:spcPts val="0"/>
              </a:spcBef>
              <a:spcAft>
                <a:spcPts val="0"/>
              </a:spcAft>
              <a:buClrTx/>
              <a:buSzTx/>
              <a:buFontTx/>
              <a:buNone/>
            </a:pPr>
            <a:endParaRPr lang="es-MX">
              <a:solidFill>
                <a:srgbClr val="B80E0F">
                  <a:lumMod val="50000"/>
                </a:srgbClr>
              </a:solidFill>
              <a:latin typeface="Impact" panose="020B0806030902050204"/>
              <a:ea typeface="+mn-ea"/>
              <a:cs typeface="+mn-cs"/>
            </a:endParaRPr>
          </a:p>
        </p:txBody>
      </p:sp>
      <p:sp>
        <p:nvSpPr>
          <p:cNvPr id="6" name="Slide Number Placeholder 5"/>
          <p:cNvSpPr>
            <a:spLocks noGrp="1"/>
          </p:cNvSpPr>
          <p:nvPr>
            <p:ph type="sldNum" sz="quarter" idx="4"/>
          </p:nvPr>
        </p:nvSpPr>
        <p:spPr>
          <a:xfrm>
            <a:off x="4715341" y="5757334"/>
            <a:ext cx="680390" cy="498470"/>
          </a:xfrm>
          <a:prstGeom prst="rect">
            <a:avLst/>
          </a:prstGeom>
        </p:spPr>
        <p:txBody>
          <a:bodyPr vert="horz" lIns="91440" tIns="45720" rIns="91440" bIns="45720" rtlCol="0" anchor="ctr"/>
          <a:lstStyle>
            <a:lvl1pPr algn="ctr">
              <a:defRPr sz="2400" cap="all" baseline="0">
                <a:solidFill>
                  <a:schemeClr val="accent1">
                    <a:lumMod val="50000"/>
                  </a:schemeClr>
                </a:solidFill>
              </a:defRPr>
            </a:lvl1pPr>
          </a:lstStyle>
          <a:p>
            <a:pPr defTabSz="342900" fontAlgn="auto">
              <a:lnSpc>
                <a:spcPct val="100000"/>
              </a:lnSpc>
              <a:spcBef>
                <a:spcPts val="0"/>
              </a:spcBef>
              <a:spcAft>
                <a:spcPts val="0"/>
              </a:spcAft>
              <a:buClrTx/>
              <a:buSzTx/>
              <a:buFontTx/>
              <a:buNone/>
            </a:pPr>
            <a:fld id="{571ED8F1-F93D-4381-A63F-C0096413F7E0}" type="slidenum">
              <a:rPr lang="es-MX" smtClean="0">
                <a:solidFill>
                  <a:srgbClr val="B80E0F">
                    <a:lumMod val="50000"/>
                  </a:srgbClr>
                </a:solidFill>
                <a:latin typeface="Impact" panose="020B0806030902050204"/>
                <a:ea typeface="+mn-ea"/>
                <a:cs typeface="+mn-cs"/>
              </a:rPr>
              <a:pPr defTabSz="342900" fontAlgn="auto">
                <a:lnSpc>
                  <a:spcPct val="100000"/>
                </a:lnSpc>
                <a:spcBef>
                  <a:spcPts val="0"/>
                </a:spcBef>
                <a:spcAft>
                  <a:spcPts val="0"/>
                </a:spcAft>
                <a:buClrTx/>
                <a:buSzTx/>
                <a:buFontTx/>
                <a:buNone/>
              </a:pPr>
              <a:t>‹Nº›</a:t>
            </a:fld>
            <a:endParaRPr lang="es-MX">
              <a:solidFill>
                <a:srgbClr val="B80E0F">
                  <a:lumMod val="50000"/>
                </a:srgbClr>
              </a:solidFill>
              <a:latin typeface="Impact" panose="020B0806030902050204"/>
              <a:ea typeface="+mn-ea"/>
              <a:cs typeface="+mn-cs"/>
            </a:endParaRPr>
          </a:p>
        </p:txBody>
      </p:sp>
    </p:spTree>
    <p:extLst>
      <p:ext uri="{BB962C8B-B14F-4D97-AF65-F5344CB8AC3E}">
        <p14:creationId xmlns:p14="http://schemas.microsoft.com/office/powerpoint/2010/main" val="632535847"/>
      </p:ext>
    </p:extLst>
  </p:cSld>
  <p:clrMap bg1="lt1" tx1="dk1" bg2="lt2" tx2="dk2" accent1="accent1" accent2="accent2" accent3="accent3" accent4="accent4" accent5="accent5" accent6="accent6" hlink="hlink" folHlink="folHlink"/>
  <p:sldLayoutIdLst>
    <p:sldLayoutId id="2147483760" r:id="rId1"/>
  </p:sldLayoutIdLst>
  <p:txStyles>
    <p:titleStyle>
      <a:lvl1pPr algn="l" defTabSz="685800" rtl="0" eaLnBrk="1" latinLnBrk="0" hangingPunct="1">
        <a:lnSpc>
          <a:spcPct val="90000"/>
        </a:lnSpc>
        <a:spcBef>
          <a:spcPct val="0"/>
        </a:spcBef>
        <a:buNone/>
        <a:defRPr sz="4050" kern="1200" cap="all" baseline="0">
          <a:solidFill>
            <a:schemeClr val="accent1"/>
          </a:solidFill>
          <a:effectLst/>
          <a:latin typeface="+mj-lt"/>
          <a:ea typeface="+mj-ea"/>
          <a:cs typeface="+mj-cs"/>
        </a:defRPr>
      </a:lvl1pPr>
    </p:titleStyle>
    <p:bodyStyle>
      <a:lvl1pPr marL="171450" indent="-171450" algn="l" defTabSz="685800" rtl="0" eaLnBrk="1" latinLnBrk="0" hangingPunct="1">
        <a:lnSpc>
          <a:spcPct val="120000"/>
        </a:lnSpc>
        <a:spcBef>
          <a:spcPts val="750"/>
        </a:spcBef>
        <a:buClr>
          <a:schemeClr val="accent1"/>
        </a:buClr>
        <a:buSzPct val="160000"/>
        <a:buFont typeface="Arial" panose="020B0604020202020204" pitchFamily="34" charset="0"/>
        <a:buChar char="•"/>
        <a:defRPr sz="1500" kern="1200" cap="all" baseline="0">
          <a:solidFill>
            <a:schemeClr val="tx1"/>
          </a:solidFill>
          <a:effectLst/>
          <a:latin typeface="+mn-lt"/>
          <a:ea typeface="+mn-ea"/>
          <a:cs typeface="+mn-cs"/>
        </a:defRPr>
      </a:lvl1pPr>
      <a:lvl2pPr marL="5143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350" kern="1200" cap="all" baseline="0">
          <a:solidFill>
            <a:schemeClr val="tx1"/>
          </a:solidFill>
          <a:effectLst/>
          <a:latin typeface="+mn-lt"/>
          <a:ea typeface="+mn-ea"/>
          <a:cs typeface="+mn-cs"/>
        </a:defRPr>
      </a:lvl2pPr>
      <a:lvl3pPr marL="8572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200" kern="1200" cap="all" baseline="0">
          <a:solidFill>
            <a:schemeClr val="tx1"/>
          </a:solidFill>
          <a:effectLst/>
          <a:latin typeface="+mn-lt"/>
          <a:ea typeface="+mn-ea"/>
          <a:cs typeface="+mn-cs"/>
        </a:defRPr>
      </a:lvl3pPr>
      <a:lvl4pPr marL="12001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4pPr>
      <a:lvl5pPr marL="15430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5pPr>
      <a:lvl6pPr marL="18859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6pPr>
      <a:lvl7pPr marL="22288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7pPr>
      <a:lvl8pPr marL="25717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8pPr>
      <a:lvl9pPr marL="29146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7" name="Picture 6" descr="Brickwork-HD-R1a.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0" name="Group 9"/>
          <p:cNvGrpSpPr/>
          <p:nvPr/>
        </p:nvGrpSpPr>
        <p:grpSpPr>
          <a:xfrm>
            <a:off x="-19048" y="1"/>
            <a:ext cx="9004013" cy="6644081"/>
            <a:chOff x="-25397" y="0"/>
            <a:chExt cx="12005350" cy="6644081"/>
          </a:xfrm>
        </p:grpSpPr>
        <p:sp useBgFill="1">
          <p:nvSpPr>
            <p:cNvPr id="11" name="Rectangle 10"/>
            <p:cNvSpPr/>
            <p:nvPr/>
          </p:nvSpPr>
          <p:spPr>
            <a:xfrm>
              <a:off x="1" y="0"/>
              <a:ext cx="11979952" cy="6644081"/>
            </a:xfrm>
            <a:prstGeom prst="rect">
              <a:avLst/>
            </a:prstGeom>
            <a:ln>
              <a:noFill/>
            </a:ln>
            <a:effectLst>
              <a:outerShdw blurRad="98425" dist="76200" dir="4380000" algn="tl" rotWithShape="0">
                <a:srgbClr val="000000">
                  <a:alpha val="68000"/>
                </a:srgbClr>
              </a:outerShdw>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25397" y="0"/>
              <a:ext cx="11773291" cy="6419514"/>
            </a:xfrm>
            <a:custGeom>
              <a:avLst/>
              <a:gdLst/>
              <a:ahLst/>
              <a:cxnLst/>
              <a:rect l="l" t="t" r="r" b="b"/>
              <a:pathLst>
                <a:path w="11773291" h="6419514">
                  <a:moveTo>
                    <a:pt x="11750059" y="0"/>
                  </a:moveTo>
                  <a:lnTo>
                    <a:pt x="11773291" y="6419514"/>
                  </a:lnTo>
                  <a:lnTo>
                    <a:pt x="0" y="6411047"/>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13" name="Rectangle 12"/>
            <p:cNvSpPr/>
            <p:nvPr/>
          </p:nvSpPr>
          <p:spPr>
            <a:xfrm>
              <a:off x="1" y="5600215"/>
              <a:ext cx="11706512" cy="780581"/>
            </a:xfrm>
            <a:prstGeom prst="rect">
              <a:avLst/>
            </a:pr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14351" y="685801"/>
            <a:ext cx="7797662" cy="1151965"/>
          </a:xfrm>
          <a:prstGeom prst="rect">
            <a:avLst/>
          </a:prstGeom>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514351" y="2063396"/>
            <a:ext cx="7797662" cy="3311189"/>
          </a:xfrm>
          <a:prstGeom prst="rect">
            <a:avLst/>
          </a:prstGeom>
        </p:spPr>
        <p:txBody>
          <a:bodyPr vert="horz" lIns="91440" tIns="45720" rIns="91440" bIns="45720" rtlCol="0" anchor="ctr">
            <a:normAutofit/>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5473562" y="5757334"/>
            <a:ext cx="2838450" cy="498470"/>
          </a:xfrm>
          <a:prstGeom prst="rect">
            <a:avLst/>
          </a:prstGeom>
        </p:spPr>
        <p:txBody>
          <a:bodyPr vert="horz" lIns="91440" tIns="45720" rIns="91440" bIns="45720" rtlCol="0" anchor="ctr"/>
          <a:lstStyle>
            <a:lvl1pPr algn="r">
              <a:defRPr sz="2400" cap="all" baseline="0">
                <a:solidFill>
                  <a:schemeClr val="accent1">
                    <a:lumMod val="50000"/>
                  </a:schemeClr>
                </a:solidFill>
              </a:defRPr>
            </a:lvl1pPr>
          </a:lstStyle>
          <a:p>
            <a:pPr defTabSz="342900" fontAlgn="auto">
              <a:lnSpc>
                <a:spcPct val="100000"/>
              </a:lnSpc>
              <a:spcBef>
                <a:spcPts val="0"/>
              </a:spcBef>
              <a:spcAft>
                <a:spcPts val="0"/>
              </a:spcAft>
              <a:buClrTx/>
              <a:buSzTx/>
              <a:buFontTx/>
              <a:buNone/>
            </a:pPr>
            <a:fld id="{B04941BC-CB5E-4A16-8724-F2840AA4A1AC}" type="datetimeFigureOut">
              <a:rPr lang="es-MX" smtClean="0">
                <a:solidFill>
                  <a:srgbClr val="B80E0F">
                    <a:lumMod val="50000"/>
                  </a:srgbClr>
                </a:solidFill>
                <a:latin typeface="Impact" panose="020B0806030902050204"/>
                <a:ea typeface="+mn-ea"/>
                <a:cs typeface="+mn-cs"/>
              </a:rPr>
              <a:pPr defTabSz="342900" fontAlgn="auto">
                <a:lnSpc>
                  <a:spcPct val="100000"/>
                </a:lnSpc>
                <a:spcBef>
                  <a:spcPts val="0"/>
                </a:spcBef>
                <a:spcAft>
                  <a:spcPts val="0"/>
                </a:spcAft>
                <a:buClrTx/>
                <a:buSzTx/>
                <a:buFontTx/>
                <a:buNone/>
              </a:pPr>
              <a:t>24/06/2016</a:t>
            </a:fld>
            <a:endParaRPr lang="es-MX">
              <a:solidFill>
                <a:srgbClr val="B80E0F">
                  <a:lumMod val="50000"/>
                </a:srgbClr>
              </a:solidFill>
              <a:latin typeface="Impact" panose="020B0806030902050204"/>
              <a:ea typeface="+mn-ea"/>
              <a:cs typeface="+mn-cs"/>
            </a:endParaRPr>
          </a:p>
        </p:txBody>
      </p:sp>
      <p:sp>
        <p:nvSpPr>
          <p:cNvPr id="5" name="Footer Placeholder 4"/>
          <p:cNvSpPr>
            <a:spLocks noGrp="1"/>
          </p:cNvSpPr>
          <p:nvPr>
            <p:ph type="ftr" sz="quarter" idx="3"/>
          </p:nvPr>
        </p:nvSpPr>
        <p:spPr>
          <a:xfrm>
            <a:off x="514351" y="5757334"/>
            <a:ext cx="4124789" cy="498470"/>
          </a:xfrm>
          <a:prstGeom prst="rect">
            <a:avLst/>
          </a:prstGeom>
        </p:spPr>
        <p:txBody>
          <a:bodyPr vert="horz" lIns="91440" tIns="45720" rIns="91440" bIns="45720" rtlCol="0" anchor="ctr"/>
          <a:lstStyle>
            <a:lvl1pPr algn="l">
              <a:defRPr sz="2400" cap="all" baseline="0">
                <a:solidFill>
                  <a:schemeClr val="accent1">
                    <a:lumMod val="50000"/>
                  </a:schemeClr>
                </a:solidFill>
              </a:defRPr>
            </a:lvl1pPr>
          </a:lstStyle>
          <a:p>
            <a:pPr defTabSz="342900" fontAlgn="auto">
              <a:lnSpc>
                <a:spcPct val="100000"/>
              </a:lnSpc>
              <a:spcBef>
                <a:spcPts val="0"/>
              </a:spcBef>
              <a:spcAft>
                <a:spcPts val="0"/>
              </a:spcAft>
              <a:buClrTx/>
              <a:buSzTx/>
              <a:buFontTx/>
              <a:buNone/>
            </a:pPr>
            <a:endParaRPr lang="es-MX">
              <a:solidFill>
                <a:srgbClr val="B80E0F">
                  <a:lumMod val="50000"/>
                </a:srgbClr>
              </a:solidFill>
              <a:latin typeface="Impact" panose="020B0806030902050204"/>
              <a:ea typeface="+mn-ea"/>
              <a:cs typeface="+mn-cs"/>
            </a:endParaRPr>
          </a:p>
        </p:txBody>
      </p:sp>
      <p:sp>
        <p:nvSpPr>
          <p:cNvPr id="6" name="Slide Number Placeholder 5"/>
          <p:cNvSpPr>
            <a:spLocks noGrp="1"/>
          </p:cNvSpPr>
          <p:nvPr>
            <p:ph type="sldNum" sz="quarter" idx="4"/>
          </p:nvPr>
        </p:nvSpPr>
        <p:spPr>
          <a:xfrm>
            <a:off x="4715341" y="5757334"/>
            <a:ext cx="680390" cy="498470"/>
          </a:xfrm>
          <a:prstGeom prst="rect">
            <a:avLst/>
          </a:prstGeom>
        </p:spPr>
        <p:txBody>
          <a:bodyPr vert="horz" lIns="91440" tIns="45720" rIns="91440" bIns="45720" rtlCol="0" anchor="ctr"/>
          <a:lstStyle>
            <a:lvl1pPr algn="ctr">
              <a:defRPr sz="2400" cap="all" baseline="0">
                <a:solidFill>
                  <a:schemeClr val="accent1">
                    <a:lumMod val="50000"/>
                  </a:schemeClr>
                </a:solidFill>
              </a:defRPr>
            </a:lvl1pPr>
          </a:lstStyle>
          <a:p>
            <a:pPr defTabSz="342900" fontAlgn="auto">
              <a:lnSpc>
                <a:spcPct val="100000"/>
              </a:lnSpc>
              <a:spcBef>
                <a:spcPts val="0"/>
              </a:spcBef>
              <a:spcAft>
                <a:spcPts val="0"/>
              </a:spcAft>
              <a:buClrTx/>
              <a:buSzTx/>
              <a:buFontTx/>
              <a:buNone/>
            </a:pPr>
            <a:fld id="{571ED8F1-F93D-4381-A63F-C0096413F7E0}" type="slidenum">
              <a:rPr lang="es-MX" smtClean="0">
                <a:solidFill>
                  <a:srgbClr val="B80E0F">
                    <a:lumMod val="50000"/>
                  </a:srgbClr>
                </a:solidFill>
                <a:latin typeface="Impact" panose="020B0806030902050204"/>
                <a:ea typeface="+mn-ea"/>
                <a:cs typeface="+mn-cs"/>
              </a:rPr>
              <a:pPr defTabSz="342900" fontAlgn="auto">
                <a:lnSpc>
                  <a:spcPct val="100000"/>
                </a:lnSpc>
                <a:spcBef>
                  <a:spcPts val="0"/>
                </a:spcBef>
                <a:spcAft>
                  <a:spcPts val="0"/>
                </a:spcAft>
                <a:buClrTx/>
                <a:buSzTx/>
                <a:buFontTx/>
                <a:buNone/>
              </a:pPr>
              <a:t>‹Nº›</a:t>
            </a:fld>
            <a:endParaRPr lang="es-MX">
              <a:solidFill>
                <a:srgbClr val="B80E0F">
                  <a:lumMod val="50000"/>
                </a:srgbClr>
              </a:solidFill>
              <a:latin typeface="Impact" panose="020B0806030902050204"/>
              <a:ea typeface="+mn-ea"/>
              <a:cs typeface="+mn-cs"/>
            </a:endParaRPr>
          </a:p>
        </p:txBody>
      </p:sp>
    </p:spTree>
    <p:extLst>
      <p:ext uri="{BB962C8B-B14F-4D97-AF65-F5344CB8AC3E}">
        <p14:creationId xmlns:p14="http://schemas.microsoft.com/office/powerpoint/2010/main" val="2703470776"/>
      </p:ext>
    </p:extLst>
  </p:cSld>
  <p:clrMap bg1="lt1" tx1="dk1" bg2="lt2" tx2="dk2" accent1="accent1" accent2="accent2" accent3="accent3" accent4="accent4" accent5="accent5" accent6="accent6" hlink="hlink" folHlink="folHlink"/>
  <p:sldLayoutIdLst>
    <p:sldLayoutId id="2147483762" r:id="rId1"/>
  </p:sldLayoutIdLst>
  <p:txStyles>
    <p:titleStyle>
      <a:lvl1pPr algn="l" defTabSz="685800" rtl="0" eaLnBrk="1" latinLnBrk="0" hangingPunct="1">
        <a:lnSpc>
          <a:spcPct val="90000"/>
        </a:lnSpc>
        <a:spcBef>
          <a:spcPct val="0"/>
        </a:spcBef>
        <a:buNone/>
        <a:defRPr sz="4050" kern="1200" cap="all" baseline="0">
          <a:solidFill>
            <a:schemeClr val="accent1"/>
          </a:solidFill>
          <a:effectLst/>
          <a:latin typeface="+mj-lt"/>
          <a:ea typeface="+mj-ea"/>
          <a:cs typeface="+mj-cs"/>
        </a:defRPr>
      </a:lvl1pPr>
    </p:titleStyle>
    <p:bodyStyle>
      <a:lvl1pPr marL="171450" indent="-171450" algn="l" defTabSz="685800" rtl="0" eaLnBrk="1" latinLnBrk="0" hangingPunct="1">
        <a:lnSpc>
          <a:spcPct val="120000"/>
        </a:lnSpc>
        <a:spcBef>
          <a:spcPts val="750"/>
        </a:spcBef>
        <a:buClr>
          <a:schemeClr val="accent1"/>
        </a:buClr>
        <a:buSzPct val="160000"/>
        <a:buFont typeface="Arial" panose="020B0604020202020204" pitchFamily="34" charset="0"/>
        <a:buChar char="•"/>
        <a:defRPr sz="1500" kern="1200" cap="all" baseline="0">
          <a:solidFill>
            <a:schemeClr val="tx1"/>
          </a:solidFill>
          <a:effectLst/>
          <a:latin typeface="+mn-lt"/>
          <a:ea typeface="+mn-ea"/>
          <a:cs typeface="+mn-cs"/>
        </a:defRPr>
      </a:lvl1pPr>
      <a:lvl2pPr marL="5143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350" kern="1200" cap="all" baseline="0">
          <a:solidFill>
            <a:schemeClr val="tx1"/>
          </a:solidFill>
          <a:effectLst/>
          <a:latin typeface="+mn-lt"/>
          <a:ea typeface="+mn-ea"/>
          <a:cs typeface="+mn-cs"/>
        </a:defRPr>
      </a:lvl2pPr>
      <a:lvl3pPr marL="8572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200" kern="1200" cap="all" baseline="0">
          <a:solidFill>
            <a:schemeClr val="tx1"/>
          </a:solidFill>
          <a:effectLst/>
          <a:latin typeface="+mn-lt"/>
          <a:ea typeface="+mn-ea"/>
          <a:cs typeface="+mn-cs"/>
        </a:defRPr>
      </a:lvl3pPr>
      <a:lvl4pPr marL="12001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4pPr>
      <a:lvl5pPr marL="15430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5pPr>
      <a:lvl6pPr marL="18859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6pPr>
      <a:lvl7pPr marL="22288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7pPr>
      <a:lvl8pPr marL="25717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8pPr>
      <a:lvl9pPr marL="2914650" indent="-171450" algn="l" defTabSz="685800" rtl="0" eaLnBrk="1" latinLnBrk="0" hangingPunct="1">
        <a:lnSpc>
          <a:spcPct val="120000"/>
        </a:lnSpc>
        <a:spcBef>
          <a:spcPts val="375"/>
        </a:spcBef>
        <a:buClr>
          <a:schemeClr val="accent1"/>
        </a:buClr>
        <a:buSzPct val="160000"/>
        <a:buFont typeface="Arial" panose="020B0604020202020204" pitchFamily="34" charset="0"/>
        <a:buChar char="•"/>
        <a:defRPr sz="1050" kern="1200" cap="all" baseline="0">
          <a:solidFill>
            <a:schemeClr val="tx1"/>
          </a:solidFill>
          <a:effectLst/>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13.jpeg"/><Relationship Id="rId4" Type="http://schemas.openxmlformats.org/officeDocument/2006/relationships/image" Target="../media/image1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8.xml"/></Relationships>
</file>

<file path=ppt/slides/_rels/slide2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38.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hyperlink" Target="http://www.itsteziutlan.edu.mx/site2010/index.php?option=com_content&amp;view=article&amp;id=685:conceptos-basicos-sobre-mantenimiento-industrial&amp;catid=27:artlos&amp;Itemid=288" TargetMode="External"/><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0.jpeg"/><Relationship Id="rId11" Type="http://schemas.openxmlformats.org/officeDocument/2006/relationships/image" Target="../media/image25.png"/><Relationship Id="rId5" Type="http://schemas.openxmlformats.org/officeDocument/2006/relationships/image" Target="../media/image19.jpeg"/><Relationship Id="rId10" Type="http://schemas.openxmlformats.org/officeDocument/2006/relationships/image" Target="../media/image24.png"/><Relationship Id="rId4" Type="http://schemas.openxmlformats.org/officeDocument/2006/relationships/image" Target="../media/image18.jpeg"/><Relationship Id="rId9" Type="http://schemas.openxmlformats.org/officeDocument/2006/relationships/image" Target="../media/image23.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slideLayout" Target="../slideLayouts/slideLayout14.xml"/><Relationship Id="rId5" Type="http://schemas.openxmlformats.org/officeDocument/2006/relationships/image" Target="../media/image29.jpeg"/><Relationship Id="rId4" Type="http://schemas.openxmlformats.org/officeDocument/2006/relationships/image" Target="../media/image28.png"/></Relationships>
</file>

<file path=ppt/slides/_rels/slide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lum/>
          </a:blip>
          <a:srcRect/>
          <a:stretch>
            <a:fillRect b="-22000"/>
          </a:stretch>
        </a:blipFill>
        <a:effectLst/>
      </p:bgPr>
    </p:bg>
    <p:spTree>
      <p:nvGrpSpPr>
        <p:cNvPr id="1" name=""/>
        <p:cNvGrpSpPr/>
        <p:nvPr/>
      </p:nvGrpSpPr>
      <p:grpSpPr>
        <a:xfrm>
          <a:off x="0" y="0"/>
          <a:ext cx="0" cy="0"/>
          <a:chOff x="0" y="0"/>
          <a:chExt cx="0" cy="0"/>
        </a:xfrm>
      </p:grpSpPr>
      <p:sp>
        <p:nvSpPr>
          <p:cNvPr id="6146" name="Rectangle 3"/>
          <p:cNvSpPr>
            <a:spLocks noGrp="1" noChangeArrowheads="1"/>
          </p:cNvSpPr>
          <p:nvPr>
            <p:ph type="subTitle" idx="1"/>
          </p:nvPr>
        </p:nvSpPr>
        <p:spPr>
          <a:xfrm>
            <a:off x="990600" y="4648200"/>
            <a:ext cx="7391400" cy="1143000"/>
          </a:xfrm>
          <a:noFill/>
        </p:spPr>
        <p:txBody>
          <a:bodyPr/>
          <a:lstStyle/>
          <a:p>
            <a:pPr algn="just" eaLnBrk="1" hangingPunct="1">
              <a:lnSpc>
                <a:spcPct val="80000"/>
              </a:lnSpc>
            </a:pPr>
            <a:r>
              <a:rPr lang="en-US" sz="2000" b="0" dirty="0" smtClean="0">
                <a:latin typeface="Times New Roman" panose="02020603050405020304" pitchFamily="18" charset="0"/>
                <a:cs typeface="Times New Roman" panose="02020603050405020304" pitchFamily="18" charset="0"/>
              </a:rPr>
              <a:t>Integrantes: </a:t>
            </a:r>
          </a:p>
          <a:p>
            <a:pPr marL="342900" indent="-342900" algn="just" eaLnBrk="1" hangingPunct="1">
              <a:lnSpc>
                <a:spcPct val="80000"/>
              </a:lnSpc>
              <a:buFont typeface="Arial" panose="020B0604020202020204" pitchFamily="34" charset="0"/>
              <a:buChar char="•"/>
            </a:pPr>
            <a:r>
              <a:rPr lang="en-US" sz="2000" b="0" dirty="0" smtClean="0">
                <a:latin typeface="Times New Roman" panose="02020603050405020304" pitchFamily="18" charset="0"/>
                <a:cs typeface="Times New Roman" panose="02020603050405020304" pitchFamily="18" charset="0"/>
              </a:rPr>
              <a:t>Jairo Antonio Sancán Chóez</a:t>
            </a:r>
          </a:p>
          <a:p>
            <a:pPr marL="342900" indent="-342900" algn="just" eaLnBrk="1" hangingPunct="1">
              <a:lnSpc>
                <a:spcPct val="80000"/>
              </a:lnSpc>
              <a:buFont typeface="Arial" panose="020B0604020202020204" pitchFamily="34" charset="0"/>
              <a:buChar char="•"/>
            </a:pPr>
            <a:r>
              <a:rPr lang="en-US" sz="2000" b="0" dirty="0" smtClean="0">
                <a:latin typeface="Times New Roman" panose="02020603050405020304" pitchFamily="18" charset="0"/>
                <a:cs typeface="Times New Roman" panose="02020603050405020304" pitchFamily="18" charset="0"/>
              </a:rPr>
              <a:t>Andrés Giovanni Salazar Orellana</a:t>
            </a:r>
          </a:p>
          <a:p>
            <a:pPr marL="342900" indent="-342900" algn="just" eaLnBrk="1" hangingPunct="1">
              <a:lnSpc>
                <a:spcPct val="80000"/>
              </a:lnSpc>
              <a:buFont typeface="Arial" panose="020B0604020202020204" pitchFamily="34" charset="0"/>
              <a:buChar char="•"/>
            </a:pPr>
            <a:r>
              <a:rPr lang="en-US" sz="2000" b="0" dirty="0" smtClean="0">
                <a:latin typeface="Times New Roman" panose="02020603050405020304" pitchFamily="18" charset="0"/>
                <a:cs typeface="Times New Roman" panose="02020603050405020304" pitchFamily="18" charset="0"/>
              </a:rPr>
              <a:t>Daniel Eduardo Calle Rojas</a:t>
            </a:r>
          </a:p>
          <a:p>
            <a:pPr algn="ctr" eaLnBrk="1" hangingPunct="1">
              <a:lnSpc>
                <a:spcPct val="80000"/>
              </a:lnSpc>
            </a:pPr>
            <a:endParaRPr lang="es-EC" sz="2000" b="0" dirty="0" smtClean="0">
              <a:latin typeface="Times New Roman" panose="02020603050405020304" pitchFamily="18" charset="0"/>
              <a:cs typeface="Times New Roman" panose="02020603050405020304" pitchFamily="18" charset="0"/>
            </a:endParaRPr>
          </a:p>
          <a:p>
            <a:pPr algn="ctr" eaLnBrk="1" hangingPunct="1">
              <a:lnSpc>
                <a:spcPct val="80000"/>
              </a:lnSpc>
            </a:pPr>
            <a:r>
              <a:rPr lang="es-EC" sz="2000" b="0" dirty="0" smtClean="0">
                <a:latin typeface="Times New Roman" panose="02020603050405020304" pitchFamily="18" charset="0"/>
                <a:cs typeface="Times New Roman" panose="02020603050405020304" pitchFamily="18" charset="0"/>
              </a:rPr>
              <a:t>Facultad de Ingeniería en Electricidad y Computación </a:t>
            </a:r>
            <a:r>
              <a:rPr lang="en-US" sz="2000" b="0" dirty="0" smtClean="0">
                <a:latin typeface="Times New Roman" panose="02020603050405020304" pitchFamily="18" charset="0"/>
                <a:cs typeface="Times New Roman" panose="02020603050405020304" pitchFamily="18" charset="0"/>
              </a:rPr>
              <a:t>(FIEC)</a:t>
            </a:r>
          </a:p>
          <a:p>
            <a:pPr algn="ctr"/>
            <a:r>
              <a:rPr lang="es-EC" sz="2000" b="0" dirty="0" smtClean="0">
                <a:latin typeface="Times New Roman" panose="02020603050405020304" pitchFamily="18" charset="0"/>
                <a:cs typeface="Times New Roman" panose="02020603050405020304" pitchFamily="18" charset="0"/>
              </a:rPr>
              <a:t> Guayaquil, Ecuador </a:t>
            </a:r>
            <a:endParaRPr lang="en-US" sz="2000" b="0" dirty="0" smtClean="0">
              <a:latin typeface="Times New Roman" panose="02020603050405020304" pitchFamily="18" charset="0"/>
              <a:cs typeface="Times New Roman" panose="02020603050405020304" pitchFamily="18" charset="0"/>
            </a:endParaRPr>
          </a:p>
          <a:p>
            <a:pPr algn="ctr" eaLnBrk="1" hangingPunct="1">
              <a:lnSpc>
                <a:spcPct val="80000"/>
              </a:lnSpc>
            </a:pPr>
            <a:endParaRPr lang="en-US" sz="1600" b="0" dirty="0" smtClean="0"/>
          </a:p>
        </p:txBody>
      </p:sp>
      <p:sp>
        <p:nvSpPr>
          <p:cNvPr id="2" name="1 CuadroTexto"/>
          <p:cNvSpPr txBox="1"/>
          <p:nvPr/>
        </p:nvSpPr>
        <p:spPr>
          <a:xfrm>
            <a:off x="1409700" y="434471"/>
            <a:ext cx="6972300" cy="1200329"/>
          </a:xfrm>
          <a:prstGeom prst="rect">
            <a:avLst/>
          </a:prstGeom>
          <a:noFill/>
        </p:spPr>
        <p:txBody>
          <a:bodyPr wrap="square" rtlCol="0">
            <a:spAutoFit/>
          </a:bodyPr>
          <a:lstStyle/>
          <a:p>
            <a:pPr algn="ctr">
              <a:buNone/>
            </a:pPr>
            <a:r>
              <a:rPr lang="es-EC" sz="4000" dirty="0" smtClean="0">
                <a:solidFill>
                  <a:schemeClr val="bg1"/>
                </a:solidFill>
                <a:latin typeface="Times New Roman" panose="02020603050405020304" pitchFamily="18" charset="0"/>
                <a:cs typeface="Times New Roman" panose="02020603050405020304" pitchFamily="18" charset="0"/>
              </a:rPr>
              <a:t>Introducción</a:t>
            </a:r>
            <a:r>
              <a:rPr lang="en-AU" sz="4000" dirty="0" smtClean="0">
                <a:solidFill>
                  <a:schemeClr val="bg1"/>
                </a:solidFill>
                <a:latin typeface="Times New Roman" panose="02020603050405020304" pitchFamily="18" charset="0"/>
                <a:cs typeface="Times New Roman" panose="02020603050405020304" pitchFamily="18" charset="0"/>
              </a:rPr>
              <a:t> al Mantenimiento Industrial</a:t>
            </a:r>
            <a:endParaRPr lang="en-US" sz="4000" dirty="0">
              <a:solidFill>
                <a:schemeClr val="bg1"/>
              </a:solidFill>
              <a:latin typeface="Times New Roman" panose="02020603050405020304" pitchFamily="18" charset="0"/>
              <a:cs typeface="Times New Roman" panose="02020603050405020304" pitchFamily="18" charset="0"/>
            </a:endParaRPr>
          </a:p>
        </p:txBody>
      </p:sp>
      <p:pic>
        <p:nvPicPr>
          <p:cNvPr id="3074" name="Picture 2" descr="http://blog.espol.edu.ec/allisoncastro/files/2014/08/ESPOL.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6406" y="6060324"/>
            <a:ext cx="751794" cy="750556"/>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blog.pruftechnik.es/wp-content/uploads/2014/09/image003.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38400" y="1634800"/>
            <a:ext cx="4495800" cy="276304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MX" sz="2100" dirty="0"/>
              <a:t>mantenimiento correctivo resulta aplicable en:</a:t>
            </a:r>
            <a:r>
              <a:rPr lang="es-MX" dirty="0"/>
              <a:t/>
            </a:r>
            <a:br>
              <a:rPr lang="es-MX" dirty="0"/>
            </a:br>
            <a:endParaRPr lang="es-MX" dirty="0"/>
          </a:p>
        </p:txBody>
      </p:sp>
      <p:sp>
        <p:nvSpPr>
          <p:cNvPr id="3" name="Marcador de contenido 2"/>
          <p:cNvSpPr>
            <a:spLocks noGrp="1"/>
          </p:cNvSpPr>
          <p:nvPr>
            <p:ph sz="quarter" idx="13"/>
          </p:nvPr>
        </p:nvSpPr>
        <p:spPr>
          <a:xfrm>
            <a:off x="514351" y="1800226"/>
            <a:ext cx="7796030" cy="2486753"/>
          </a:xfrm>
        </p:spPr>
        <p:txBody>
          <a:bodyPr/>
          <a:lstStyle/>
          <a:p>
            <a:r>
              <a:rPr lang="es-MX" dirty="0"/>
              <a:t>Sistemas complejos, normalmente en componentes electrónicos o en aquellos donde no es posible prever fallas.</a:t>
            </a:r>
          </a:p>
          <a:p>
            <a:r>
              <a:rPr lang="es-MX" dirty="0"/>
              <a:t>Equipos en funcionamiento que tiene cierta antigüedad.</a:t>
            </a:r>
          </a:p>
          <a:p>
            <a:r>
              <a:rPr lang="es-MX" dirty="0"/>
              <a:t>en los procesos que admiten ser interrumpidos en cualquier momento y durante cualquier tiempo.</a:t>
            </a:r>
          </a:p>
        </p:txBody>
      </p:sp>
    </p:spTree>
    <p:extLst>
      <p:ext uri="{BB962C8B-B14F-4D97-AF65-F5344CB8AC3E}">
        <p14:creationId xmlns:p14="http://schemas.microsoft.com/office/powerpoint/2010/main" val="117117681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Inconvenientes </a:t>
            </a:r>
          </a:p>
        </p:txBody>
      </p:sp>
      <p:sp>
        <p:nvSpPr>
          <p:cNvPr id="3" name="Marcador de contenido 2"/>
          <p:cNvSpPr>
            <a:spLocks noGrp="1"/>
          </p:cNvSpPr>
          <p:nvPr>
            <p:ph sz="quarter" idx="13"/>
          </p:nvPr>
        </p:nvSpPr>
        <p:spPr>
          <a:xfrm>
            <a:off x="342901" y="2089547"/>
            <a:ext cx="7796030" cy="1765445"/>
          </a:xfrm>
        </p:spPr>
        <p:txBody>
          <a:bodyPr/>
          <a:lstStyle/>
          <a:p>
            <a:pPr marL="0" indent="0">
              <a:buNone/>
            </a:pPr>
            <a:r>
              <a:rPr lang="es-MX" dirty="0"/>
              <a:t>• El fallo puede aparecer en el momento más inoportuno </a:t>
            </a:r>
          </a:p>
          <a:p>
            <a:pPr marL="0" indent="0">
              <a:buNone/>
            </a:pPr>
            <a:r>
              <a:rPr lang="es-MX" dirty="0"/>
              <a:t>• Fallos no detectados a tiempo pueden causar daños irreparables en otros elementos </a:t>
            </a:r>
          </a:p>
          <a:p>
            <a:pPr marL="0" indent="0">
              <a:buNone/>
            </a:pPr>
            <a:r>
              <a:rPr lang="es-MX" dirty="0"/>
              <a:t>• Gran capital en piezas de repuesto</a:t>
            </a:r>
          </a:p>
        </p:txBody>
      </p:sp>
    </p:spTree>
    <p:extLst>
      <p:ext uri="{BB962C8B-B14F-4D97-AF65-F5344CB8AC3E}">
        <p14:creationId xmlns:p14="http://schemas.microsoft.com/office/powerpoint/2010/main" val="297023755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Mantenimiento preventivo</a:t>
            </a:r>
          </a:p>
        </p:txBody>
      </p:sp>
      <p:sp>
        <p:nvSpPr>
          <p:cNvPr id="3" name="Marcador de contenido 2"/>
          <p:cNvSpPr>
            <a:spLocks noGrp="1"/>
          </p:cNvSpPr>
          <p:nvPr>
            <p:ph sz="quarter" idx="13"/>
          </p:nvPr>
        </p:nvSpPr>
        <p:spPr>
          <a:xfrm>
            <a:off x="385763" y="2235574"/>
            <a:ext cx="7796030" cy="1148435"/>
          </a:xfrm>
        </p:spPr>
        <p:txBody>
          <a:bodyPr/>
          <a:lstStyle/>
          <a:p>
            <a:pPr marL="0" indent="0">
              <a:buNone/>
            </a:pPr>
            <a:r>
              <a:rPr lang="es-MX" dirty="0"/>
              <a:t>Este mantenimiento está planificado en el tiempo y su objetivo es evitar que se produzca la avería. A diferencia del anterior, no es necesario realizarlo en tiempo de producción y por tanto es planificado en tiempos libres de fábrica.</a:t>
            </a:r>
          </a:p>
        </p:txBody>
      </p:sp>
      <p:pic>
        <p:nvPicPr>
          <p:cNvPr id="4" name="Imagen 3"/>
          <p:cNvPicPr>
            <a:picLocks noChangeAspect="1"/>
          </p:cNvPicPr>
          <p:nvPr/>
        </p:nvPicPr>
        <p:blipFill>
          <a:blip r:embed="rId2"/>
          <a:stretch>
            <a:fillRect/>
          </a:stretch>
        </p:blipFill>
        <p:spPr>
          <a:xfrm>
            <a:off x="2851455" y="3384010"/>
            <a:ext cx="2864644" cy="1650206"/>
          </a:xfrm>
          <a:prstGeom prst="rect">
            <a:avLst/>
          </a:prstGeom>
        </p:spPr>
      </p:pic>
    </p:spTree>
    <p:extLst>
      <p:ext uri="{BB962C8B-B14F-4D97-AF65-F5344CB8AC3E}">
        <p14:creationId xmlns:p14="http://schemas.microsoft.com/office/powerpoint/2010/main" val="354997002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MX" dirty="0"/>
              <a:t>Planificación de mantenimiento preventivo:</a:t>
            </a:r>
          </a:p>
        </p:txBody>
      </p:sp>
      <p:sp>
        <p:nvSpPr>
          <p:cNvPr id="3" name="Marcador de contenido 2"/>
          <p:cNvSpPr>
            <a:spLocks noGrp="1"/>
          </p:cNvSpPr>
          <p:nvPr>
            <p:ph sz="quarter" idx="13"/>
          </p:nvPr>
        </p:nvSpPr>
        <p:spPr/>
        <p:txBody>
          <a:bodyPr/>
          <a:lstStyle/>
          <a:p>
            <a:r>
              <a:rPr lang="es-MX" dirty="0"/>
              <a:t>Definir los elementos objeto de mantenimiento</a:t>
            </a:r>
          </a:p>
          <a:p>
            <a:pPr marL="0" indent="0">
              <a:buNone/>
            </a:pPr>
            <a:r>
              <a:rPr lang="es-MX" dirty="0"/>
              <a:t>• Establecer su vida útil </a:t>
            </a:r>
          </a:p>
          <a:p>
            <a:pPr marL="0" indent="0">
              <a:buNone/>
            </a:pPr>
            <a:r>
              <a:rPr lang="es-MX" dirty="0"/>
              <a:t>• Determinar los trabajos a realizar en cada caso </a:t>
            </a:r>
          </a:p>
          <a:p>
            <a:pPr marL="0" indent="0">
              <a:buNone/>
            </a:pPr>
            <a:r>
              <a:rPr lang="es-MX" dirty="0"/>
              <a:t>• Agrupar temporalmente los trabajos </a:t>
            </a:r>
          </a:p>
        </p:txBody>
      </p:sp>
    </p:spTree>
    <p:extLst>
      <p:ext uri="{BB962C8B-B14F-4D97-AF65-F5344CB8AC3E}">
        <p14:creationId xmlns:p14="http://schemas.microsoft.com/office/powerpoint/2010/main" val="402948927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err="1"/>
              <a:t>Incovenientes</a:t>
            </a:r>
            <a:r>
              <a:rPr lang="es-MX" dirty="0"/>
              <a:t> </a:t>
            </a:r>
          </a:p>
        </p:txBody>
      </p:sp>
      <p:sp>
        <p:nvSpPr>
          <p:cNvPr id="3" name="Marcador de contenido 2"/>
          <p:cNvSpPr>
            <a:spLocks noGrp="1"/>
          </p:cNvSpPr>
          <p:nvPr>
            <p:ph sz="quarter" idx="13"/>
          </p:nvPr>
        </p:nvSpPr>
        <p:spPr>
          <a:xfrm>
            <a:off x="514351" y="2235574"/>
            <a:ext cx="7796030" cy="2483392"/>
          </a:xfrm>
        </p:spPr>
        <p:txBody>
          <a:bodyPr/>
          <a:lstStyle/>
          <a:p>
            <a:r>
              <a:rPr lang="es-MX" dirty="0"/>
              <a:t>Cambios innecesarios (del propio elemento o de otros) </a:t>
            </a:r>
          </a:p>
          <a:p>
            <a:pPr marL="0" indent="0">
              <a:buNone/>
            </a:pPr>
            <a:r>
              <a:rPr lang="es-MX" dirty="0"/>
              <a:t>• Problemas iniciales de operación </a:t>
            </a:r>
          </a:p>
          <a:p>
            <a:pPr marL="0" indent="0">
              <a:buNone/>
            </a:pPr>
            <a:r>
              <a:rPr lang="es-MX" dirty="0"/>
              <a:t>• Coste de inventarios medio </a:t>
            </a:r>
          </a:p>
          <a:p>
            <a:pPr marL="0" indent="0">
              <a:buNone/>
            </a:pPr>
            <a:r>
              <a:rPr lang="es-MX" dirty="0"/>
              <a:t>• Mano de obra</a:t>
            </a:r>
          </a:p>
          <a:p>
            <a:pPr marL="0" indent="0">
              <a:buNone/>
            </a:pPr>
            <a:r>
              <a:rPr lang="es-MX" dirty="0"/>
              <a:t>• Caso de mantenimiento no efectuado</a:t>
            </a:r>
          </a:p>
        </p:txBody>
      </p:sp>
    </p:spTree>
    <p:extLst>
      <p:ext uri="{BB962C8B-B14F-4D97-AF65-F5344CB8AC3E}">
        <p14:creationId xmlns:p14="http://schemas.microsoft.com/office/powerpoint/2010/main" val="420173328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Mantenimiento predictivo</a:t>
            </a:r>
          </a:p>
        </p:txBody>
      </p:sp>
      <p:sp>
        <p:nvSpPr>
          <p:cNvPr id="3" name="Marcador de contenido 2"/>
          <p:cNvSpPr>
            <a:spLocks noGrp="1"/>
          </p:cNvSpPr>
          <p:nvPr>
            <p:ph sz="quarter" idx="13"/>
          </p:nvPr>
        </p:nvSpPr>
        <p:spPr>
          <a:xfrm>
            <a:off x="514351" y="1200150"/>
            <a:ext cx="7796030" cy="3688039"/>
          </a:xfrm>
        </p:spPr>
        <p:txBody>
          <a:bodyPr/>
          <a:lstStyle/>
          <a:p>
            <a:pPr marL="0" indent="0">
              <a:buNone/>
            </a:pPr>
            <a:r>
              <a:rPr lang="es-MX" dirty="0"/>
              <a:t>Al igual que el preventivo, este mantenimiento consiste en anteponerse a la avería. La diferencia es que se basa en la aplicación de herramientas </a:t>
            </a:r>
            <a:r>
              <a:rPr lang="es-MX" dirty="0" err="1"/>
              <a:t>ó</a:t>
            </a:r>
            <a:r>
              <a:rPr lang="es-MX" dirty="0"/>
              <a:t> técnicas de detección de los diferentes elementos medibles de anticipación al fallo, Su objetivo es realizar el mantenimiento justo en el momento preciso.</a:t>
            </a:r>
          </a:p>
        </p:txBody>
      </p:sp>
      <p:pic>
        <p:nvPicPr>
          <p:cNvPr id="5" name="Imagen 4"/>
          <p:cNvPicPr>
            <a:picLocks noChangeAspect="1"/>
          </p:cNvPicPr>
          <p:nvPr/>
        </p:nvPicPr>
        <p:blipFill>
          <a:blip r:embed="rId2"/>
          <a:stretch>
            <a:fillRect/>
          </a:stretch>
        </p:blipFill>
        <p:spPr>
          <a:xfrm>
            <a:off x="4404123" y="3343739"/>
            <a:ext cx="3114674" cy="1581877"/>
          </a:xfrm>
          <a:prstGeom prst="rect">
            <a:avLst/>
          </a:prstGeom>
        </p:spPr>
      </p:pic>
    </p:spTree>
    <p:extLst>
      <p:ext uri="{BB962C8B-B14F-4D97-AF65-F5344CB8AC3E}">
        <p14:creationId xmlns:p14="http://schemas.microsoft.com/office/powerpoint/2010/main" val="76517783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sz="quarter" idx="13"/>
          </p:nvPr>
        </p:nvSpPr>
        <p:spPr>
          <a:xfrm>
            <a:off x="407194" y="1151069"/>
            <a:ext cx="7796030" cy="2483392"/>
          </a:xfrm>
        </p:spPr>
        <p:txBody>
          <a:bodyPr>
            <a:normAutofit/>
          </a:bodyPr>
          <a:lstStyle/>
          <a:p>
            <a:pPr marL="0" indent="0">
              <a:buNone/>
            </a:pPr>
            <a:r>
              <a:rPr lang="es-MX" dirty="0"/>
              <a:t>Esta técnica supone la medición de diversos parámetros que muestren una relación predecible con el ciclo de vida del componente. Algunos ejemplos de dichos parámetros son los siguientes:</a:t>
            </a:r>
          </a:p>
          <a:p>
            <a:r>
              <a:rPr lang="es-MX" dirty="0"/>
              <a:t>Vibración de cojinetes</a:t>
            </a:r>
          </a:p>
          <a:p>
            <a:r>
              <a:rPr lang="es-MX" dirty="0"/>
              <a:t>Temperatura de las conexiones eléctricas</a:t>
            </a:r>
          </a:p>
          <a:p>
            <a:r>
              <a:rPr lang="es-MX" dirty="0"/>
              <a:t>Resistencia del aislamiento de la bobina de un motor</a:t>
            </a:r>
          </a:p>
          <a:p>
            <a:pPr marL="0" indent="0">
              <a:buNone/>
            </a:pPr>
            <a:endParaRPr lang="es-MX" dirty="0"/>
          </a:p>
        </p:txBody>
      </p:sp>
      <p:pic>
        <p:nvPicPr>
          <p:cNvPr id="4" name="Imagen 3"/>
          <p:cNvPicPr>
            <a:picLocks noChangeAspect="1"/>
          </p:cNvPicPr>
          <p:nvPr/>
        </p:nvPicPr>
        <p:blipFill>
          <a:blip r:embed="rId2"/>
          <a:stretch>
            <a:fillRect/>
          </a:stretch>
        </p:blipFill>
        <p:spPr>
          <a:xfrm>
            <a:off x="5290001" y="3203972"/>
            <a:ext cx="2764577" cy="1696640"/>
          </a:xfrm>
          <a:prstGeom prst="rect">
            <a:avLst/>
          </a:prstGeom>
        </p:spPr>
      </p:pic>
    </p:spTree>
    <p:extLst>
      <p:ext uri="{BB962C8B-B14F-4D97-AF65-F5344CB8AC3E}">
        <p14:creationId xmlns:p14="http://schemas.microsoft.com/office/powerpoint/2010/main" val="48450780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Mantenimiento productivo total</a:t>
            </a:r>
          </a:p>
        </p:txBody>
      </p:sp>
      <p:sp>
        <p:nvSpPr>
          <p:cNvPr id="3" name="Marcador de contenido 2"/>
          <p:cNvSpPr>
            <a:spLocks noGrp="1"/>
          </p:cNvSpPr>
          <p:nvPr>
            <p:ph sz="quarter" idx="13"/>
          </p:nvPr>
        </p:nvSpPr>
        <p:spPr/>
        <p:txBody>
          <a:bodyPr>
            <a:normAutofit fontScale="92500" lnSpcReduction="10000"/>
          </a:bodyPr>
          <a:lstStyle/>
          <a:p>
            <a:r>
              <a:rPr lang="es-MX" dirty="0"/>
              <a:t>es una filosofía de mantenimiento cuyo objetivo es eliminar las pérdidas en producción debidas al estado de los equipos, o en otras palabras, mantener los equipos en disposición para producir a su capacidad máxima productos de la calidad esperada, sin paradas no programadas. Esto supone:</a:t>
            </a:r>
            <a:br>
              <a:rPr lang="es-MX" dirty="0"/>
            </a:br>
            <a:endParaRPr lang="es-MX" dirty="0"/>
          </a:p>
          <a:p>
            <a:r>
              <a:rPr lang="es-MX" dirty="0"/>
              <a:t>Cero averías</a:t>
            </a:r>
          </a:p>
          <a:p>
            <a:r>
              <a:rPr lang="es-MX" dirty="0"/>
              <a:t>Cero tiempos muertos</a:t>
            </a:r>
          </a:p>
          <a:p>
            <a:r>
              <a:rPr lang="es-MX" dirty="0"/>
              <a:t>Cero defectos achacables a un mal estado de los equipos</a:t>
            </a:r>
          </a:p>
          <a:p>
            <a:r>
              <a:rPr lang="es-MX" dirty="0"/>
              <a:t>Sin pérdidas de rendimiento o de capacidad productiva debidos al estos de los equipos</a:t>
            </a:r>
          </a:p>
          <a:p>
            <a:pPr marL="0" indent="0">
              <a:buNone/>
            </a:pPr>
            <a:r>
              <a:rPr lang="es-MX" dirty="0"/>
              <a:t/>
            </a:r>
            <a:br>
              <a:rPr lang="es-MX" dirty="0"/>
            </a:br>
            <a:endParaRPr lang="es-MX" dirty="0"/>
          </a:p>
        </p:txBody>
      </p:sp>
    </p:spTree>
    <p:extLst>
      <p:ext uri="{BB962C8B-B14F-4D97-AF65-F5344CB8AC3E}">
        <p14:creationId xmlns:p14="http://schemas.microsoft.com/office/powerpoint/2010/main" val="26320484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1979712" y="404664"/>
            <a:ext cx="5328592" cy="864095"/>
          </a:xfrm>
        </p:spPr>
        <p:txBody>
          <a:bodyPr>
            <a:normAutofit fontScale="90000"/>
          </a:bodyPr>
          <a:lstStyle/>
          <a:p>
            <a:r>
              <a:rPr lang="es-EC" sz="4000" dirty="0" smtClean="0"/>
              <a:t>Formatos de Control</a:t>
            </a:r>
            <a:endParaRPr lang="es-EC" sz="4000" dirty="0"/>
          </a:p>
        </p:txBody>
      </p:sp>
      <p:sp>
        <p:nvSpPr>
          <p:cNvPr id="3" name="2 Subtítulo"/>
          <p:cNvSpPr>
            <a:spLocks noGrp="1"/>
          </p:cNvSpPr>
          <p:nvPr>
            <p:ph type="subTitle" idx="1"/>
          </p:nvPr>
        </p:nvSpPr>
        <p:spPr>
          <a:xfrm>
            <a:off x="683568" y="1340768"/>
            <a:ext cx="8064896" cy="5040560"/>
          </a:xfrm>
        </p:spPr>
        <p:txBody>
          <a:bodyPr>
            <a:normAutofit/>
          </a:bodyPr>
          <a:lstStyle/>
          <a:p>
            <a:pPr algn="l"/>
            <a:r>
              <a:rPr lang="es-EC" sz="1800" dirty="0" smtClean="0">
                <a:solidFill>
                  <a:schemeClr val="tx1"/>
                </a:solidFill>
                <a:latin typeface="Arial" panose="020B0604020202020204" pitchFamily="34" charset="0"/>
                <a:cs typeface="Arial" panose="020B0604020202020204" pitchFamily="34" charset="0"/>
              </a:rPr>
              <a:t>Los formatos de control son los que se diligencian una sola vez y quedan como información general para el equipo y algunos se llenan cada cierto tiempo:</a:t>
            </a:r>
          </a:p>
          <a:p>
            <a:pPr algn="l"/>
            <a:endParaRPr lang="es-EC" sz="1600" b="1" dirty="0" smtClean="0">
              <a:solidFill>
                <a:schemeClr val="tx1"/>
              </a:solidFill>
              <a:latin typeface="Arial" panose="020B0604020202020204" pitchFamily="34" charset="0"/>
              <a:cs typeface="Arial" panose="020B0604020202020204" pitchFamily="34" charset="0"/>
            </a:endParaRPr>
          </a:p>
          <a:p>
            <a:pPr marL="285750" indent="-285750" algn="l">
              <a:buFont typeface="Wingdings" panose="05000000000000000000" pitchFamily="2" charset="2"/>
              <a:buChar char="Ø"/>
            </a:pPr>
            <a:r>
              <a:rPr lang="es-EC" sz="1600" dirty="0" smtClean="0">
                <a:solidFill>
                  <a:schemeClr val="tx1"/>
                </a:solidFill>
                <a:latin typeface="Arial" panose="020B0604020202020204" pitchFamily="34" charset="0"/>
                <a:cs typeface="Arial" panose="020B0604020202020204" pitchFamily="34" charset="0"/>
              </a:rPr>
              <a:t>Ficha Técnica </a:t>
            </a:r>
          </a:p>
          <a:p>
            <a:pPr marL="285750" indent="-285750" algn="l">
              <a:buFont typeface="Wingdings" panose="05000000000000000000" pitchFamily="2" charset="2"/>
              <a:buChar char="Ø"/>
            </a:pPr>
            <a:r>
              <a:rPr lang="es-EC" sz="1600" dirty="0" smtClean="0">
                <a:solidFill>
                  <a:schemeClr val="tx1"/>
                </a:solidFill>
                <a:latin typeface="Arial" panose="020B0604020202020204" pitchFamily="34" charset="0"/>
                <a:cs typeface="Arial" panose="020B0604020202020204" pitchFamily="34" charset="0"/>
              </a:rPr>
              <a:t>Plano general del Equipo e Identificación de partes.</a:t>
            </a:r>
          </a:p>
          <a:p>
            <a:pPr marL="285750" indent="-285750" algn="l">
              <a:buFont typeface="Wingdings" panose="05000000000000000000" pitchFamily="2" charset="2"/>
              <a:buChar char="Ø"/>
            </a:pPr>
            <a:r>
              <a:rPr lang="es-EC" sz="1600" dirty="0" smtClean="0">
                <a:solidFill>
                  <a:schemeClr val="tx1"/>
                </a:solidFill>
                <a:latin typeface="Arial" panose="020B0604020202020204" pitchFamily="34" charset="0"/>
                <a:cs typeface="Arial" panose="020B0604020202020204" pitchFamily="34" charset="0"/>
              </a:rPr>
              <a:t>Listado general de partes y sus características.</a:t>
            </a:r>
          </a:p>
          <a:p>
            <a:pPr marL="285750" indent="-285750" algn="l">
              <a:buFont typeface="Wingdings" panose="05000000000000000000" pitchFamily="2" charset="2"/>
              <a:buChar char="Ø"/>
            </a:pPr>
            <a:r>
              <a:rPr lang="es-EC" sz="1600" dirty="0" smtClean="0">
                <a:solidFill>
                  <a:schemeClr val="tx1"/>
                </a:solidFill>
                <a:latin typeface="Arial" panose="020B0604020202020204" pitchFamily="34" charset="0"/>
                <a:cs typeface="Arial" panose="020B0604020202020204" pitchFamily="34" charset="0"/>
              </a:rPr>
              <a:t>Plan Maestro de Mantenimiento.</a:t>
            </a:r>
          </a:p>
          <a:p>
            <a:pPr marL="285750" indent="-285750" algn="l">
              <a:buFont typeface="Wingdings" panose="05000000000000000000" pitchFamily="2" charset="2"/>
              <a:buChar char="Ø"/>
            </a:pPr>
            <a:r>
              <a:rPr lang="es-EC" sz="1600" dirty="0" smtClean="0">
                <a:solidFill>
                  <a:schemeClr val="tx1"/>
                </a:solidFill>
                <a:latin typeface="Arial" panose="020B0604020202020204" pitchFamily="34" charset="0"/>
                <a:cs typeface="Arial" panose="020B0604020202020204" pitchFamily="34" charset="0"/>
              </a:rPr>
              <a:t>Mapa de Seguridad.</a:t>
            </a:r>
          </a:p>
          <a:p>
            <a:pPr marL="285750" indent="-285750" algn="l">
              <a:buFont typeface="Wingdings" panose="05000000000000000000" pitchFamily="2" charset="2"/>
              <a:buChar char="Ø"/>
            </a:pPr>
            <a:r>
              <a:rPr lang="es-EC" sz="1600" dirty="0" smtClean="0">
                <a:solidFill>
                  <a:schemeClr val="tx1"/>
                </a:solidFill>
                <a:latin typeface="Arial" panose="020B0604020202020204" pitchFamily="34" charset="0"/>
                <a:cs typeface="Arial" panose="020B0604020202020204" pitchFamily="34" charset="0"/>
              </a:rPr>
              <a:t>Procedimiento de Reparación y Cambio de Partes.</a:t>
            </a:r>
          </a:p>
          <a:p>
            <a:pPr marL="285750" indent="-285750" algn="l">
              <a:buFont typeface="Wingdings" panose="05000000000000000000" pitchFamily="2" charset="2"/>
              <a:buChar char="Ø"/>
            </a:pPr>
            <a:r>
              <a:rPr lang="es-EC" sz="1600" dirty="0" smtClean="0">
                <a:solidFill>
                  <a:schemeClr val="tx1"/>
                </a:solidFill>
                <a:latin typeface="Arial" panose="020B0604020202020204" pitchFamily="34" charset="0"/>
                <a:cs typeface="Arial" panose="020B0604020202020204" pitchFamily="34" charset="0"/>
              </a:rPr>
              <a:t>Hoja de Rutina de Lubricación y Limpieza Semanal.</a:t>
            </a:r>
          </a:p>
          <a:p>
            <a:pPr marL="285750" indent="-285750" algn="l">
              <a:buFont typeface="Wingdings" panose="05000000000000000000" pitchFamily="2" charset="2"/>
              <a:buChar char="Ø"/>
            </a:pPr>
            <a:r>
              <a:rPr lang="es-EC" sz="1600" dirty="0" smtClean="0">
                <a:solidFill>
                  <a:schemeClr val="tx1"/>
                </a:solidFill>
                <a:latin typeface="Arial" panose="020B0604020202020204" pitchFamily="34" charset="0"/>
                <a:cs typeface="Arial" panose="020B0604020202020204" pitchFamily="34" charset="0"/>
              </a:rPr>
              <a:t>Carta de Lubricación.</a:t>
            </a:r>
          </a:p>
        </p:txBody>
      </p:sp>
    </p:spTree>
    <p:extLst>
      <p:ext uri="{BB962C8B-B14F-4D97-AF65-F5344CB8AC3E}">
        <p14:creationId xmlns:p14="http://schemas.microsoft.com/office/powerpoint/2010/main" val="338493158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23528" y="0"/>
            <a:ext cx="8183880" cy="1051560"/>
          </a:xfrm>
          <a:noFill/>
          <a:ln>
            <a:noFill/>
          </a:ln>
        </p:spPr>
        <p:txBody>
          <a:bodyPr>
            <a:normAutofit fontScale="90000"/>
          </a:bodyPr>
          <a:lstStyle/>
          <a:p>
            <a:r>
              <a:rPr lang="es-EC" sz="3200" dirty="0" smtClean="0">
                <a:solidFill>
                  <a:schemeClr val="tx1"/>
                </a:solidFill>
                <a:latin typeface="Arial" panose="020B0604020202020204" pitchFamily="34" charset="0"/>
                <a:cs typeface="Arial" panose="020B0604020202020204" pitchFamily="34" charset="0"/>
              </a:rPr>
              <a:t>Organización de Recursos de Mantenimiento </a:t>
            </a:r>
            <a:endParaRPr lang="es-EC" sz="3200" dirty="0">
              <a:solidFill>
                <a:schemeClr val="tx1"/>
              </a:solidFill>
              <a:latin typeface="Arial" panose="020B0604020202020204" pitchFamily="34" charset="0"/>
              <a:cs typeface="Arial" panose="020B0604020202020204" pitchFamily="34" charset="0"/>
            </a:endParaRPr>
          </a:p>
        </p:txBody>
      </p:sp>
      <p:sp>
        <p:nvSpPr>
          <p:cNvPr id="3" name="2 Marcador de contenido"/>
          <p:cNvSpPr>
            <a:spLocks noGrp="1"/>
          </p:cNvSpPr>
          <p:nvPr>
            <p:ph idx="1"/>
          </p:nvPr>
        </p:nvSpPr>
        <p:spPr>
          <a:xfrm>
            <a:off x="395536" y="1700808"/>
            <a:ext cx="7632848" cy="1008112"/>
          </a:xfrm>
        </p:spPr>
        <p:txBody>
          <a:bodyPr>
            <a:normAutofit/>
          </a:bodyPr>
          <a:lstStyle/>
          <a:p>
            <a:pPr>
              <a:buFont typeface="Wingdings" panose="05000000000000000000" pitchFamily="2" charset="2"/>
              <a:buChar char="§"/>
            </a:pPr>
            <a:r>
              <a:rPr lang="es-EC" sz="1800" dirty="0" smtClean="0">
                <a:latin typeface="Arial" panose="020B0604020202020204" pitchFamily="34" charset="0"/>
                <a:cs typeface="Arial" panose="020B0604020202020204" pitchFamily="34" charset="0"/>
              </a:rPr>
              <a:t>Se debe seguir la siguiente estructura para poder gestionar el mantenimiento, y posteriormente asignar los recursos para el mantenimiento.</a:t>
            </a:r>
            <a:endParaRPr lang="es-EC" sz="1800" dirty="0">
              <a:latin typeface="Arial" panose="020B0604020202020204" pitchFamily="34" charset="0"/>
              <a:cs typeface="Arial" panose="020B0604020202020204" pitchFamily="34" charset="0"/>
            </a:endParaRPr>
          </a:p>
        </p:txBody>
      </p:sp>
      <p:pic>
        <p:nvPicPr>
          <p:cNvPr id="1026" name="Picture 2" descr="http://www.monografias.com/trabajos98/mantenimiento-de-clase-mundial/image00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2924944"/>
            <a:ext cx="5976664" cy="27321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63374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ChangeArrowheads="1"/>
          </p:cNvSpPr>
          <p:nvPr/>
        </p:nvSpPr>
        <p:spPr bwMode="auto">
          <a:xfrm>
            <a:off x="2514600" y="2514600"/>
            <a:ext cx="6477000" cy="1219200"/>
          </a:xfrm>
          <a:prstGeom prst="rect">
            <a:avLst/>
          </a:prstGeom>
          <a:noFill/>
          <a:ln w="9525">
            <a:noFill/>
            <a:miter lim="800000"/>
            <a:headEnd/>
            <a:tailEnd/>
          </a:ln>
        </p:spPr>
        <p:txBody>
          <a:bodyPr anchor="ctr"/>
          <a:lstStyle/>
          <a:p>
            <a:pPr>
              <a:spcBef>
                <a:spcPct val="0"/>
              </a:spcBef>
              <a:buClrTx/>
              <a:buSzTx/>
              <a:buFontTx/>
              <a:buNone/>
            </a:pPr>
            <a:endParaRPr lang="en-US" sz="4400" dirty="0">
              <a:solidFill>
                <a:schemeClr val="tx2"/>
              </a:solidFill>
              <a:latin typeface="Trebuchet MS" pitchFamily="34" charset="0"/>
            </a:endParaRPr>
          </a:p>
        </p:txBody>
      </p:sp>
      <p:sp>
        <p:nvSpPr>
          <p:cNvPr id="3" name="Rectangle 6"/>
          <p:cNvSpPr>
            <a:spLocks noChangeArrowheads="1"/>
          </p:cNvSpPr>
          <p:nvPr/>
        </p:nvSpPr>
        <p:spPr bwMode="auto">
          <a:xfrm>
            <a:off x="0" y="502128"/>
            <a:ext cx="8839200" cy="685800"/>
          </a:xfrm>
          <a:prstGeom prst="rect">
            <a:avLst/>
          </a:prstGeom>
          <a:noFill/>
          <a:ln w="9525">
            <a:noFill/>
            <a:miter lim="800000"/>
            <a:headEnd/>
            <a:tailEnd/>
          </a:ln>
        </p:spPr>
        <p:txBody>
          <a:bodyPr anchor="ctr"/>
          <a:lstStyle/>
          <a:p>
            <a:pPr lvl="1" algn="ctr">
              <a:buNone/>
            </a:pPr>
            <a:r>
              <a:rPr lang="en-US" b="1" dirty="0" smtClean="0">
                <a:solidFill>
                  <a:schemeClr val="tx2"/>
                </a:solidFill>
                <a:latin typeface="Trebuchet MS" pitchFamily="34" charset="0"/>
                <a:cs typeface="Times New Roman" panose="02020603050405020304" pitchFamily="18" charset="0"/>
              </a:rPr>
              <a:t>Agenda de la </a:t>
            </a:r>
            <a:r>
              <a:rPr lang="en-US" b="1" dirty="0" err="1" smtClean="0">
                <a:solidFill>
                  <a:schemeClr val="tx2"/>
                </a:solidFill>
                <a:latin typeface="Trebuchet MS" pitchFamily="34" charset="0"/>
                <a:cs typeface="Times New Roman" panose="02020603050405020304" pitchFamily="18" charset="0"/>
              </a:rPr>
              <a:t>Clase</a:t>
            </a:r>
            <a:endParaRPr lang="es-ES" sz="3200" b="1" dirty="0" smtClean="0">
              <a:solidFill>
                <a:schemeClr val="tx2"/>
              </a:solidFill>
              <a:latin typeface="Times New Roman" panose="02020603050405020304" pitchFamily="18" charset="0"/>
              <a:cs typeface="Times New Roman" panose="02020603050405020304" pitchFamily="18" charset="0"/>
            </a:endParaRPr>
          </a:p>
        </p:txBody>
      </p:sp>
      <p:sp>
        <p:nvSpPr>
          <p:cNvPr id="4" name="3 Rectángulo"/>
          <p:cNvSpPr/>
          <p:nvPr/>
        </p:nvSpPr>
        <p:spPr>
          <a:xfrm>
            <a:off x="457200" y="1266140"/>
            <a:ext cx="8153400" cy="2643801"/>
          </a:xfrm>
          <a:prstGeom prst="rect">
            <a:avLst/>
          </a:prstGeom>
        </p:spPr>
        <p:txBody>
          <a:bodyPr wrap="square">
            <a:spAutoFit/>
          </a:bodyPr>
          <a:lstStyle/>
          <a:p>
            <a:pPr>
              <a:buNone/>
            </a:pPr>
            <a:endParaRPr lang="es-ES" sz="1800" b="1" dirty="0" smtClean="0">
              <a:solidFill>
                <a:schemeClr val="tx2"/>
              </a:solidFill>
              <a:latin typeface="Trebuchet MS" pitchFamily="34" charset="0"/>
            </a:endParaRPr>
          </a:p>
          <a:p>
            <a:pPr marL="285750" indent="-285750">
              <a:buFont typeface="Wingdings" panose="05000000000000000000" pitchFamily="2" charset="2"/>
              <a:buChar char="ü"/>
            </a:pPr>
            <a:r>
              <a:rPr lang="es-ES" sz="2400" b="1" dirty="0" smtClean="0">
                <a:solidFill>
                  <a:schemeClr val="tx2"/>
                </a:solidFill>
                <a:latin typeface="Times New Roman" panose="02020603050405020304" pitchFamily="18" charset="0"/>
                <a:cs typeface="Times New Roman" panose="02020603050405020304" pitchFamily="18" charset="0"/>
              </a:rPr>
              <a:t>1. Objetivos de la clase</a:t>
            </a:r>
          </a:p>
          <a:p>
            <a:pPr marL="285750" indent="-285750">
              <a:buFont typeface="Wingdings" panose="05000000000000000000" pitchFamily="2" charset="2"/>
              <a:buChar char="ü"/>
            </a:pPr>
            <a:r>
              <a:rPr lang="es-ES" sz="2400" b="1" dirty="0" smtClean="0">
                <a:solidFill>
                  <a:schemeClr val="tx2"/>
                </a:solidFill>
                <a:latin typeface="Times New Roman" panose="02020603050405020304" pitchFamily="18" charset="0"/>
                <a:cs typeface="Times New Roman" panose="02020603050405020304" pitchFamily="18" charset="0"/>
              </a:rPr>
              <a:t>2. Conceptos Básicos</a:t>
            </a:r>
          </a:p>
          <a:p>
            <a:pPr marL="285750" indent="-285750">
              <a:buFont typeface="Wingdings" panose="05000000000000000000" pitchFamily="2" charset="2"/>
              <a:buChar char="ü"/>
            </a:pPr>
            <a:r>
              <a:rPr lang="en-AU" sz="2400" b="1" dirty="0" smtClean="0">
                <a:solidFill>
                  <a:schemeClr val="tx2"/>
                </a:solidFill>
                <a:latin typeface="Times New Roman" panose="02020603050405020304" pitchFamily="18" charset="0"/>
                <a:cs typeface="Times New Roman" panose="02020603050405020304" pitchFamily="18" charset="0"/>
              </a:rPr>
              <a:t>. </a:t>
            </a:r>
            <a:r>
              <a:rPr lang="en-AU" sz="2400" b="1" dirty="0" err="1" smtClean="0">
                <a:solidFill>
                  <a:schemeClr val="tx2"/>
                </a:solidFill>
                <a:latin typeface="Times New Roman" panose="02020603050405020304" pitchFamily="18" charset="0"/>
                <a:cs typeface="Times New Roman" panose="02020603050405020304" pitchFamily="18" charset="0"/>
              </a:rPr>
              <a:t>Conclusiones</a:t>
            </a:r>
            <a:r>
              <a:rPr lang="en-AU" sz="2400" b="1" dirty="0" smtClean="0">
                <a:solidFill>
                  <a:schemeClr val="tx2"/>
                </a:solidFill>
                <a:latin typeface="Times New Roman" panose="02020603050405020304" pitchFamily="18" charset="0"/>
                <a:cs typeface="Times New Roman" panose="02020603050405020304" pitchFamily="18" charset="0"/>
              </a:rPr>
              <a:t> </a:t>
            </a:r>
          </a:p>
          <a:p>
            <a:pPr marL="285750" indent="-285750">
              <a:buFont typeface="Wingdings" panose="05000000000000000000" pitchFamily="2" charset="2"/>
              <a:buChar char="ü"/>
            </a:pPr>
            <a:r>
              <a:rPr lang="en-AU" sz="2400" b="1" dirty="0" smtClean="0">
                <a:solidFill>
                  <a:schemeClr val="tx2"/>
                </a:solidFill>
                <a:latin typeface="Times New Roman" panose="02020603050405020304" pitchFamily="18" charset="0"/>
                <a:cs typeface="Times New Roman" panose="02020603050405020304" pitchFamily="18" charset="0"/>
              </a:rPr>
              <a:t>. </a:t>
            </a:r>
            <a:r>
              <a:rPr lang="en-AU" sz="2400" b="1" dirty="0" err="1" smtClean="0">
                <a:solidFill>
                  <a:schemeClr val="tx2"/>
                </a:solidFill>
                <a:latin typeface="Times New Roman" panose="02020603050405020304" pitchFamily="18" charset="0"/>
                <a:cs typeface="Times New Roman" panose="02020603050405020304" pitchFamily="18" charset="0"/>
              </a:rPr>
              <a:t>Referencias</a:t>
            </a:r>
            <a:r>
              <a:rPr lang="en-AU" sz="2400" b="1" dirty="0" smtClean="0">
                <a:solidFill>
                  <a:schemeClr val="tx2"/>
                </a:solidFill>
                <a:latin typeface="Times New Roman" panose="02020603050405020304" pitchFamily="18" charset="0"/>
                <a:cs typeface="Times New Roman" panose="02020603050405020304" pitchFamily="18" charset="0"/>
              </a:rPr>
              <a:t> </a:t>
            </a:r>
            <a:r>
              <a:rPr lang="en-AU" sz="2400" b="1" dirty="0" err="1" smtClean="0">
                <a:solidFill>
                  <a:schemeClr val="tx2"/>
                </a:solidFill>
                <a:latin typeface="Times New Roman" panose="02020603050405020304" pitchFamily="18" charset="0"/>
                <a:cs typeface="Times New Roman" panose="02020603050405020304" pitchFamily="18" charset="0"/>
              </a:rPr>
              <a:t>Bibliográficas</a:t>
            </a:r>
            <a:endParaRPr lang="es-ES" sz="2400" b="1" dirty="0">
              <a:solidFill>
                <a:schemeClr val="tx2"/>
              </a:solidFill>
              <a:latin typeface="Times New Roman" panose="02020603050405020304" pitchFamily="18" charset="0"/>
              <a:cs typeface="Times New Roman" panose="02020603050405020304" pitchFamily="18" charset="0"/>
            </a:endParaRPr>
          </a:p>
          <a:p>
            <a:pPr>
              <a:buNone/>
            </a:pPr>
            <a:endParaRPr lang="es-ES" sz="2400" b="1" dirty="0">
              <a:solidFill>
                <a:schemeClr val="tx2"/>
              </a:solidFill>
              <a:latin typeface="Times New Roman" panose="02020603050405020304" pitchFamily="18" charset="0"/>
              <a:cs typeface="Times New Roman" panose="02020603050405020304" pitchFamily="18" charset="0"/>
            </a:endParaRPr>
          </a:p>
          <a:p>
            <a:pPr>
              <a:buNone/>
            </a:pPr>
            <a:endParaRPr lang="es-ES" sz="1600" b="1" dirty="0">
              <a:solidFill>
                <a:schemeClr val="tx2"/>
              </a:solidFill>
              <a:latin typeface="Trebuchet MS" pitchFamily="34" charset="0"/>
            </a:endParaRPr>
          </a:p>
        </p:txBody>
      </p:sp>
    </p:spTree>
    <p:extLst>
      <p:ext uri="{BB962C8B-B14F-4D97-AF65-F5344CB8AC3E}">
        <p14:creationId xmlns:p14="http://schemas.microsoft.com/office/powerpoint/2010/main" val="101436108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67544" y="548680"/>
            <a:ext cx="8183880" cy="5184576"/>
          </a:xfrm>
        </p:spPr>
        <p:txBody>
          <a:bodyPr>
            <a:normAutofit/>
          </a:bodyPr>
          <a:lstStyle/>
          <a:p>
            <a:pPr marL="0" indent="0">
              <a:buNone/>
            </a:pPr>
            <a:r>
              <a:rPr lang="es-EC" sz="2400" dirty="0" smtClean="0">
                <a:latin typeface="Arial" panose="020B0604020202020204" pitchFamily="34" charset="0"/>
                <a:cs typeface="Arial" panose="020B0604020202020204" pitchFamily="34" charset="0"/>
              </a:rPr>
              <a:t>Categoría de costos de mantenimiento:</a:t>
            </a:r>
          </a:p>
          <a:p>
            <a:pPr marL="0" indent="0">
              <a:buNone/>
            </a:pPr>
            <a:r>
              <a:rPr lang="es-EC" sz="2000" dirty="0" smtClean="0">
                <a:latin typeface="Arial" panose="020B0604020202020204" pitchFamily="34" charset="0"/>
                <a:cs typeface="Arial" panose="020B0604020202020204" pitchFamily="34" charset="0"/>
              </a:rPr>
              <a:t>Proyectos de Inversión:</a:t>
            </a:r>
          </a:p>
          <a:p>
            <a:pPr>
              <a:buFont typeface="Courier New" panose="02070309020205020404" pitchFamily="49" charset="0"/>
              <a:buChar char="o"/>
            </a:pPr>
            <a:r>
              <a:rPr lang="es-EC" sz="2000" dirty="0" smtClean="0">
                <a:latin typeface="Arial" panose="020B0604020202020204" pitchFamily="34" charset="0"/>
                <a:cs typeface="Arial" panose="020B0604020202020204" pitchFamily="34" charset="0"/>
              </a:rPr>
              <a:t>Equipos nuevos</a:t>
            </a:r>
          </a:p>
          <a:p>
            <a:pPr>
              <a:buFont typeface="Courier New" panose="02070309020205020404" pitchFamily="49" charset="0"/>
              <a:buChar char="o"/>
            </a:pPr>
            <a:r>
              <a:rPr lang="es-EC" sz="2000" dirty="0" smtClean="0">
                <a:latin typeface="Arial" panose="020B0604020202020204" pitchFamily="34" charset="0"/>
                <a:cs typeface="Arial" panose="020B0604020202020204" pitchFamily="34" charset="0"/>
              </a:rPr>
              <a:t>Mejoras</a:t>
            </a:r>
          </a:p>
          <a:p>
            <a:pPr>
              <a:buFont typeface="Courier New" panose="02070309020205020404" pitchFamily="49" charset="0"/>
              <a:buChar char="o"/>
            </a:pPr>
            <a:r>
              <a:rPr lang="es-EC" sz="2000" dirty="0" smtClean="0">
                <a:latin typeface="Arial" panose="020B0604020202020204" pitchFamily="34" charset="0"/>
                <a:cs typeface="Arial" panose="020B0604020202020204" pitchFamily="34" charset="0"/>
              </a:rPr>
              <a:t>Reemplazos</a:t>
            </a:r>
          </a:p>
          <a:p>
            <a:pPr marL="0" indent="0">
              <a:buNone/>
            </a:pPr>
            <a:endParaRPr lang="en-CA" sz="2000" dirty="0"/>
          </a:p>
          <a:p>
            <a:pPr marL="0" indent="0">
              <a:buNone/>
            </a:pPr>
            <a:r>
              <a:rPr lang="es-EC" sz="2000" dirty="0" smtClean="0">
                <a:latin typeface="Arial" panose="020B0604020202020204" pitchFamily="34" charset="0"/>
                <a:cs typeface="Arial" panose="020B0604020202020204" pitchFamily="34" charset="0"/>
              </a:rPr>
              <a:t>Mantenimiento Planificado:</a:t>
            </a:r>
          </a:p>
          <a:p>
            <a:r>
              <a:rPr lang="es-EC" sz="2000" dirty="0" smtClean="0">
                <a:latin typeface="Arial" panose="020B0604020202020204" pitchFamily="34" charset="0"/>
                <a:cs typeface="Arial" panose="020B0604020202020204" pitchFamily="34" charset="0"/>
              </a:rPr>
              <a:t>Inspección </a:t>
            </a:r>
          </a:p>
          <a:p>
            <a:r>
              <a:rPr lang="es-EC" sz="2000" dirty="0" smtClean="0">
                <a:latin typeface="Arial" panose="020B0604020202020204" pitchFamily="34" charset="0"/>
                <a:cs typeface="Arial" panose="020B0604020202020204" pitchFamily="34" charset="0"/>
              </a:rPr>
              <a:t>Conservación</a:t>
            </a:r>
          </a:p>
          <a:p>
            <a:r>
              <a:rPr lang="es-EC" sz="2000" dirty="0" smtClean="0">
                <a:latin typeface="Arial" panose="020B0604020202020204" pitchFamily="34" charset="0"/>
                <a:cs typeface="Arial" panose="020B0604020202020204" pitchFamily="34" charset="0"/>
              </a:rPr>
              <a:t>Restauración</a:t>
            </a:r>
          </a:p>
          <a:p>
            <a:pPr marL="0" indent="0">
              <a:buNone/>
            </a:pPr>
            <a:endParaRPr lang="es-EC" sz="2000" dirty="0" smtClean="0">
              <a:latin typeface="Arial" panose="020B0604020202020204" pitchFamily="34" charset="0"/>
              <a:cs typeface="Arial" panose="020B0604020202020204" pitchFamily="34" charset="0"/>
            </a:endParaRPr>
          </a:p>
          <a:p>
            <a:pPr marL="0" indent="0">
              <a:buNone/>
            </a:pPr>
            <a:r>
              <a:rPr lang="es-EC" sz="2000" dirty="0" smtClean="0">
                <a:latin typeface="Arial" panose="020B0604020202020204" pitchFamily="34" charset="0"/>
                <a:cs typeface="Arial" panose="020B0604020202020204" pitchFamily="34" charset="0"/>
              </a:rPr>
              <a:t>Mantenimiento Reactivo</a:t>
            </a:r>
          </a:p>
          <a:p>
            <a:r>
              <a:rPr lang="es-EC" sz="2000" dirty="0" smtClean="0"/>
              <a:t>Reparación.</a:t>
            </a:r>
            <a:endParaRPr lang="es-EC" sz="2000"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064" y="1268760"/>
            <a:ext cx="3143250" cy="381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1269581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476672"/>
            <a:ext cx="8183880" cy="1051560"/>
          </a:xfrm>
        </p:spPr>
        <p:txBody>
          <a:bodyPr>
            <a:normAutofit/>
          </a:bodyPr>
          <a:lstStyle/>
          <a:p>
            <a:r>
              <a:rPr lang="es-EC" sz="2800" dirty="0" smtClean="0">
                <a:latin typeface="Arial" panose="020B0604020202020204" pitchFamily="34" charset="0"/>
                <a:cs typeface="Arial" panose="020B0604020202020204" pitchFamily="34" charset="0"/>
              </a:rPr>
              <a:t>Fundamentos de Planeación de Mantenimiento.</a:t>
            </a:r>
            <a:endParaRPr lang="es-EC" sz="2800" dirty="0">
              <a:latin typeface="Arial" panose="020B0604020202020204" pitchFamily="34" charset="0"/>
              <a:cs typeface="Arial" panose="020B0604020202020204" pitchFamily="34" charset="0"/>
            </a:endParaRPr>
          </a:p>
        </p:txBody>
      </p:sp>
      <p:sp>
        <p:nvSpPr>
          <p:cNvPr id="3" name="2 Marcador de contenido"/>
          <p:cNvSpPr>
            <a:spLocks noGrp="1"/>
          </p:cNvSpPr>
          <p:nvPr>
            <p:ph idx="1"/>
          </p:nvPr>
        </p:nvSpPr>
        <p:spPr>
          <a:xfrm>
            <a:off x="467544" y="1916832"/>
            <a:ext cx="8183880" cy="4187952"/>
          </a:xfrm>
        </p:spPr>
        <p:txBody>
          <a:bodyPr/>
          <a:lstStyle/>
          <a:p>
            <a:pPr marL="0" indent="0">
              <a:buNone/>
            </a:pPr>
            <a:r>
              <a:rPr lang="es-EC" sz="2000" dirty="0" smtClean="0">
                <a:latin typeface="Arial" panose="020B0604020202020204" pitchFamily="34" charset="0"/>
                <a:cs typeface="Arial" panose="020B0604020202020204" pitchFamily="34" charset="0"/>
              </a:rPr>
              <a:t>La planeación del mantenimiento se lo realiza para:</a:t>
            </a:r>
          </a:p>
          <a:p>
            <a:r>
              <a:rPr lang="es-EC" sz="2000" dirty="0" smtClean="0">
                <a:latin typeface="Arial" panose="020B0604020202020204" pitchFamily="34" charset="0"/>
                <a:cs typeface="Arial" panose="020B0604020202020204" pitchFamily="34" charset="0"/>
              </a:rPr>
              <a:t>Reducir Costos.</a:t>
            </a:r>
          </a:p>
          <a:p>
            <a:r>
              <a:rPr lang="es-EC" sz="2000" dirty="0" smtClean="0">
                <a:latin typeface="Arial" panose="020B0604020202020204" pitchFamily="34" charset="0"/>
                <a:cs typeface="Arial" panose="020B0604020202020204" pitchFamily="34" charset="0"/>
              </a:rPr>
              <a:t>Conservar Inversión.</a:t>
            </a:r>
          </a:p>
          <a:p>
            <a:r>
              <a:rPr lang="es-EC" sz="2000" dirty="0" smtClean="0">
                <a:latin typeface="Arial" panose="020B0604020202020204" pitchFamily="34" charset="0"/>
                <a:cs typeface="Arial" panose="020B0604020202020204" pitchFamily="34" charset="0"/>
              </a:rPr>
              <a:t>Asegurar Calidad.</a:t>
            </a:r>
          </a:p>
          <a:p>
            <a:r>
              <a:rPr lang="es-EC" sz="2000" dirty="0" smtClean="0">
                <a:latin typeface="Arial" panose="020B0604020202020204" pitchFamily="34" charset="0"/>
                <a:cs typeface="Arial" panose="020B0604020202020204" pitchFamily="34" charset="0"/>
              </a:rPr>
              <a:t>Garantizar Calidad.</a:t>
            </a:r>
          </a:p>
          <a:p>
            <a:r>
              <a:rPr lang="es-EC" sz="2000" dirty="0" smtClean="0">
                <a:latin typeface="Arial" panose="020B0604020202020204" pitchFamily="34" charset="0"/>
                <a:cs typeface="Arial" panose="020B0604020202020204" pitchFamily="34" charset="0"/>
              </a:rPr>
              <a:t>Obtener costos del ciclo de vida de los activos </a:t>
            </a:r>
            <a:r>
              <a:rPr lang="es-EC" sz="2000" dirty="0" err="1" smtClean="0">
                <a:latin typeface="Arial" panose="020B0604020202020204" pitchFamily="34" charset="0"/>
                <a:cs typeface="Arial" panose="020B0604020202020204" pitchFamily="34" charset="0"/>
              </a:rPr>
              <a:t>fisicos</a:t>
            </a:r>
            <a:r>
              <a:rPr lang="es-EC" sz="2000" dirty="0" smtClean="0">
                <a:latin typeface="Arial" panose="020B0604020202020204" pitchFamily="34" charset="0"/>
                <a:cs typeface="Arial" panose="020B0604020202020204" pitchFamily="34" charset="0"/>
              </a:rPr>
              <a:t>:</a:t>
            </a:r>
          </a:p>
          <a:p>
            <a:pPr>
              <a:buFont typeface="Wingdings" panose="05000000000000000000" pitchFamily="2" charset="2"/>
              <a:buChar char="q"/>
            </a:pPr>
            <a:r>
              <a:rPr lang="es-EC" sz="2000" dirty="0" smtClean="0">
                <a:latin typeface="Arial" panose="020B0604020202020204" pitchFamily="34" charset="0"/>
                <a:cs typeface="Arial" panose="020B0604020202020204" pitchFamily="34" charset="0"/>
              </a:rPr>
              <a:t>     Prevenir y eliminar defectos y fallas.</a:t>
            </a:r>
          </a:p>
          <a:p>
            <a:pPr>
              <a:buFont typeface="Wingdings" panose="05000000000000000000" pitchFamily="2" charset="2"/>
              <a:buChar char="q"/>
            </a:pPr>
            <a:r>
              <a:rPr lang="es-EC" sz="2000" dirty="0" smtClean="0">
                <a:latin typeface="Arial" panose="020B0604020202020204" pitchFamily="34" charset="0"/>
                <a:cs typeface="Arial" panose="020B0604020202020204" pitchFamily="34" charset="0"/>
              </a:rPr>
              <a:t>     Aumentar vida útil y rendimientos.</a:t>
            </a:r>
          </a:p>
          <a:p>
            <a:pPr>
              <a:buFont typeface="Wingdings" panose="05000000000000000000" pitchFamily="2" charset="2"/>
              <a:buChar char="q"/>
            </a:pPr>
            <a:r>
              <a:rPr lang="es-EC" sz="2000" dirty="0" smtClean="0">
                <a:latin typeface="Arial" panose="020B0604020202020204" pitchFamily="34" charset="0"/>
                <a:cs typeface="Arial" panose="020B0604020202020204" pitchFamily="34" charset="0"/>
              </a:rPr>
              <a:t>     Conservar el valor. </a:t>
            </a:r>
          </a:p>
          <a:p>
            <a:pPr marL="0" indent="0">
              <a:buNone/>
            </a:pPr>
            <a:endParaRPr lang="es-EC" dirty="0"/>
          </a:p>
        </p:txBody>
      </p:sp>
    </p:spTree>
    <p:extLst>
      <p:ext uri="{BB962C8B-B14F-4D97-AF65-F5344CB8AC3E}">
        <p14:creationId xmlns:p14="http://schemas.microsoft.com/office/powerpoint/2010/main" val="419750711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502920" y="530352"/>
            <a:ext cx="8183880" cy="1098448"/>
          </a:xfrm>
        </p:spPr>
        <p:txBody>
          <a:bodyPr/>
          <a:lstStyle/>
          <a:p>
            <a:pPr marL="0" indent="0">
              <a:buNone/>
            </a:pPr>
            <a:r>
              <a:rPr lang="es-EC" dirty="0" smtClean="0">
                <a:latin typeface="Arial" panose="020B0604020202020204" pitchFamily="34" charset="0"/>
                <a:cs typeface="Arial" panose="020B0604020202020204" pitchFamily="34" charset="0"/>
              </a:rPr>
              <a:t>Su planificación reduce notablemente los tiempos muertos.</a:t>
            </a:r>
            <a:endParaRPr lang="es-EC" dirty="0">
              <a:latin typeface="Arial" panose="020B0604020202020204" pitchFamily="34" charset="0"/>
              <a:cs typeface="Arial" panose="020B0604020202020204" pitchFamily="34" charset="0"/>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6" y="2276872"/>
            <a:ext cx="5455152" cy="3600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6739574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476672"/>
            <a:ext cx="8183880" cy="1051560"/>
          </a:xfrm>
        </p:spPr>
        <p:txBody>
          <a:bodyPr>
            <a:normAutofit fontScale="90000"/>
          </a:bodyPr>
          <a:lstStyle/>
          <a:p>
            <a:r>
              <a:rPr lang="es-EC" dirty="0" smtClean="0"/>
              <a:t>Software para el control de mantenimiento </a:t>
            </a:r>
            <a:endParaRPr lang="es-EC" dirty="0"/>
          </a:p>
        </p:txBody>
      </p:sp>
      <p:sp>
        <p:nvSpPr>
          <p:cNvPr id="3" name="2 Marcador de contenido"/>
          <p:cNvSpPr>
            <a:spLocks noGrp="1"/>
          </p:cNvSpPr>
          <p:nvPr>
            <p:ph idx="1"/>
          </p:nvPr>
        </p:nvSpPr>
        <p:spPr>
          <a:xfrm>
            <a:off x="395536" y="1844824"/>
            <a:ext cx="4464496" cy="4187952"/>
          </a:xfrm>
        </p:spPr>
        <p:txBody>
          <a:bodyPr>
            <a:normAutofit/>
          </a:bodyPr>
          <a:lstStyle/>
          <a:p>
            <a:pPr marL="0" indent="0">
              <a:buNone/>
            </a:pPr>
            <a:r>
              <a:rPr lang="es-EC" dirty="0" smtClean="0"/>
              <a:t>Se debe tener presente que una organización de mantenimiento es tan buena como lo sea su archivo.</a:t>
            </a:r>
            <a:endParaRPr lang="es-EC"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41450" y="2492896"/>
            <a:ext cx="3579197" cy="25107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4734496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39552" y="476672"/>
            <a:ext cx="8183880" cy="1051560"/>
          </a:xfrm>
        </p:spPr>
        <p:txBody>
          <a:bodyPr/>
          <a:lstStyle/>
          <a:p>
            <a:r>
              <a:rPr lang="es-EC" dirty="0" smtClean="0"/>
              <a:t>Funciones del software</a:t>
            </a:r>
            <a:endParaRPr lang="es-EC" dirty="0"/>
          </a:p>
        </p:txBody>
      </p:sp>
      <p:sp>
        <p:nvSpPr>
          <p:cNvPr id="3" name="2 Marcador de contenido"/>
          <p:cNvSpPr>
            <a:spLocks noGrp="1"/>
          </p:cNvSpPr>
          <p:nvPr>
            <p:ph idx="1"/>
          </p:nvPr>
        </p:nvSpPr>
        <p:spPr>
          <a:xfrm>
            <a:off x="467544" y="1700808"/>
            <a:ext cx="8183880" cy="4187952"/>
          </a:xfrm>
        </p:spPr>
        <p:txBody>
          <a:bodyPr/>
          <a:lstStyle/>
          <a:p>
            <a:r>
              <a:rPr lang="es-EC" dirty="0" smtClean="0"/>
              <a:t>Registro de Maquinaria.</a:t>
            </a:r>
          </a:p>
          <a:p>
            <a:r>
              <a:rPr lang="es-EC" dirty="0" smtClean="0"/>
              <a:t>Gestión del personal.</a:t>
            </a:r>
          </a:p>
          <a:p>
            <a:r>
              <a:rPr lang="es-EC" dirty="0" smtClean="0"/>
              <a:t>Instrucciones especiales.</a:t>
            </a:r>
          </a:p>
          <a:p>
            <a:r>
              <a:rPr lang="es-EC" dirty="0" smtClean="0"/>
              <a:t>Programación de mantenimiento.</a:t>
            </a:r>
          </a:p>
          <a:p>
            <a:r>
              <a:rPr lang="es-EC" dirty="0" smtClean="0"/>
              <a:t>Logística de mantenimiento.</a:t>
            </a:r>
          </a:p>
          <a:p>
            <a:r>
              <a:rPr lang="es-EC" dirty="0" smtClean="0"/>
              <a:t>Control de mantenimiento.</a:t>
            </a:r>
          </a:p>
          <a:p>
            <a:r>
              <a:rPr lang="es-EC" dirty="0" smtClean="0"/>
              <a:t>Costos de mantenimiento.</a:t>
            </a:r>
          </a:p>
          <a:p>
            <a:r>
              <a:rPr lang="es-EC" dirty="0" smtClean="0"/>
              <a:t>Informes de mantenimiento</a:t>
            </a:r>
            <a:r>
              <a:rPr lang="en-CA" dirty="0" smtClean="0"/>
              <a:t>.</a:t>
            </a:r>
            <a:endParaRPr lang="es-EC" dirty="0"/>
          </a:p>
        </p:txBody>
      </p:sp>
    </p:spTree>
    <p:extLst>
      <p:ext uri="{BB962C8B-B14F-4D97-AF65-F5344CB8AC3E}">
        <p14:creationId xmlns:p14="http://schemas.microsoft.com/office/powerpoint/2010/main" val="414101247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548680"/>
            <a:ext cx="8183880" cy="1051560"/>
          </a:xfrm>
        </p:spPr>
        <p:txBody>
          <a:bodyPr/>
          <a:lstStyle/>
          <a:p>
            <a:r>
              <a:rPr lang="es-EC" dirty="0" smtClean="0"/>
              <a:t>Ejemplos de software.</a:t>
            </a:r>
            <a:endParaRPr lang="es-EC" dirty="0"/>
          </a:p>
        </p:txBody>
      </p:sp>
      <p:sp>
        <p:nvSpPr>
          <p:cNvPr id="3" name="2 Marcador de contenido"/>
          <p:cNvSpPr>
            <a:spLocks noGrp="1"/>
          </p:cNvSpPr>
          <p:nvPr>
            <p:ph idx="1"/>
          </p:nvPr>
        </p:nvSpPr>
        <p:spPr>
          <a:xfrm>
            <a:off x="467544" y="2204864"/>
            <a:ext cx="8183880" cy="4187952"/>
          </a:xfrm>
        </p:spPr>
        <p:txBody>
          <a:bodyPr/>
          <a:lstStyle/>
          <a:p>
            <a:r>
              <a:rPr lang="en-CA" dirty="0" smtClean="0"/>
              <a:t>TRIBOL-FLEX (TRIBOL-ICI)</a:t>
            </a:r>
          </a:p>
          <a:p>
            <a:r>
              <a:rPr lang="en-CA" dirty="0" smtClean="0"/>
              <a:t>TEROMAN (SCICON LTD)</a:t>
            </a:r>
          </a:p>
          <a:p>
            <a:r>
              <a:rPr lang="en-CA" dirty="0" smtClean="0"/>
              <a:t>THE CHIEF SOFTWARE (MAINT CORP)</a:t>
            </a:r>
          </a:p>
          <a:p>
            <a:r>
              <a:rPr lang="en-CA" dirty="0" smtClean="0"/>
              <a:t>SISAM (TECSUP)</a:t>
            </a:r>
          </a:p>
          <a:p>
            <a:r>
              <a:rPr lang="en-CA" dirty="0" smtClean="0"/>
              <a:t>MMS III (TECSUP)</a:t>
            </a:r>
          </a:p>
          <a:p>
            <a:r>
              <a:rPr lang="en-CA" dirty="0"/>
              <a:t> </a:t>
            </a:r>
            <a:r>
              <a:rPr lang="en-CA" dirty="0" smtClean="0"/>
              <a:t>MP2 (DATA STREAM SYSTEMS INC)</a:t>
            </a:r>
            <a:endParaRPr lang="es-EC" dirty="0"/>
          </a:p>
        </p:txBody>
      </p:sp>
    </p:spTree>
    <p:extLst>
      <p:ext uri="{BB962C8B-B14F-4D97-AF65-F5344CB8AC3E}">
        <p14:creationId xmlns:p14="http://schemas.microsoft.com/office/powerpoint/2010/main" val="152681885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548680"/>
            <a:ext cx="8183880" cy="1051560"/>
          </a:xfrm>
        </p:spPr>
        <p:txBody>
          <a:bodyPr/>
          <a:lstStyle/>
          <a:p>
            <a:r>
              <a:rPr lang="es-EC" dirty="0" smtClean="0"/>
              <a:t>Ventajas del uso de software</a:t>
            </a:r>
            <a:endParaRPr lang="es-EC" dirty="0"/>
          </a:p>
        </p:txBody>
      </p:sp>
      <p:sp>
        <p:nvSpPr>
          <p:cNvPr id="3" name="2 Marcador de contenido"/>
          <p:cNvSpPr>
            <a:spLocks noGrp="1"/>
          </p:cNvSpPr>
          <p:nvPr>
            <p:ph idx="1"/>
          </p:nvPr>
        </p:nvSpPr>
        <p:spPr>
          <a:xfrm>
            <a:off x="467544" y="1844824"/>
            <a:ext cx="8183880" cy="4187952"/>
          </a:xfrm>
        </p:spPr>
        <p:txBody>
          <a:bodyPr/>
          <a:lstStyle/>
          <a:p>
            <a:r>
              <a:rPr lang="es-EC" dirty="0" smtClean="0"/>
              <a:t>Reducir papelería y burocracia.</a:t>
            </a:r>
          </a:p>
          <a:p>
            <a:r>
              <a:rPr lang="es-EC" dirty="0" smtClean="0"/>
              <a:t>Presentar informes.</a:t>
            </a:r>
          </a:p>
          <a:p>
            <a:r>
              <a:rPr lang="es-EC" dirty="0" smtClean="0"/>
              <a:t>Proporcionar datos históricos.</a:t>
            </a:r>
          </a:p>
          <a:p>
            <a:r>
              <a:rPr lang="es-EC" dirty="0" smtClean="0"/>
              <a:t>Facilitar intercambios de datos.</a:t>
            </a:r>
          </a:p>
          <a:p>
            <a:r>
              <a:rPr lang="es-EC" dirty="0" smtClean="0"/>
              <a:t>Programar labores.</a:t>
            </a:r>
          </a:p>
          <a:p>
            <a:r>
              <a:rPr lang="es-EC" dirty="0" smtClean="0"/>
              <a:t>Facilitar control.</a:t>
            </a:r>
            <a:endParaRPr lang="es-EC" dirty="0"/>
          </a:p>
        </p:txBody>
      </p:sp>
    </p:spTree>
    <p:extLst>
      <p:ext uri="{BB962C8B-B14F-4D97-AF65-F5344CB8AC3E}">
        <p14:creationId xmlns:p14="http://schemas.microsoft.com/office/powerpoint/2010/main" val="412377704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548680"/>
            <a:ext cx="8183880" cy="1051560"/>
          </a:xfrm>
        </p:spPr>
        <p:txBody>
          <a:bodyPr>
            <a:normAutofit fontScale="90000"/>
          </a:bodyPr>
          <a:lstStyle/>
          <a:p>
            <a:r>
              <a:rPr lang="es-EC" dirty="0" smtClean="0"/>
              <a:t>Desventajas del uso de software:</a:t>
            </a:r>
            <a:endParaRPr lang="es-EC" dirty="0"/>
          </a:p>
        </p:txBody>
      </p:sp>
      <p:sp>
        <p:nvSpPr>
          <p:cNvPr id="3" name="2 Marcador de contenido"/>
          <p:cNvSpPr>
            <a:spLocks noGrp="1"/>
          </p:cNvSpPr>
          <p:nvPr>
            <p:ph idx="1"/>
          </p:nvPr>
        </p:nvSpPr>
        <p:spPr>
          <a:xfrm>
            <a:off x="502920" y="1901952"/>
            <a:ext cx="8183880" cy="4187952"/>
          </a:xfrm>
        </p:spPr>
        <p:txBody>
          <a:bodyPr/>
          <a:lstStyle/>
          <a:p>
            <a:r>
              <a:rPr lang="es-EC" dirty="0" smtClean="0"/>
              <a:t>Costo de implantación.</a:t>
            </a:r>
          </a:p>
          <a:p>
            <a:r>
              <a:rPr lang="es-EC" dirty="0" smtClean="0"/>
              <a:t>Requiere mayor capacitación.</a:t>
            </a:r>
          </a:p>
          <a:p>
            <a:r>
              <a:rPr lang="es-EC" dirty="0" smtClean="0"/>
              <a:t>Exige mayor participación.</a:t>
            </a:r>
          </a:p>
          <a:p>
            <a:r>
              <a:rPr lang="es-EC" dirty="0" smtClean="0"/>
              <a:t>Alteraciones son mas dañinas.</a:t>
            </a:r>
          </a:p>
          <a:p>
            <a:r>
              <a:rPr lang="es-EC" dirty="0" smtClean="0"/>
              <a:t>Personal de sistema deberá responder entender el mantenimiento.</a:t>
            </a:r>
          </a:p>
        </p:txBody>
      </p:sp>
    </p:spTree>
    <p:extLst>
      <p:ext uri="{BB962C8B-B14F-4D97-AF65-F5344CB8AC3E}">
        <p14:creationId xmlns:p14="http://schemas.microsoft.com/office/powerpoint/2010/main" val="1067551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u_es_Mantenimiento(descargaryoutube.com)">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685800" y="1524000"/>
            <a:ext cx="7772400" cy="4274820"/>
          </a:xfrm>
          <a:prstGeom prst="rect">
            <a:avLst/>
          </a:prstGeom>
        </p:spPr>
      </p:pic>
      <p:sp>
        <p:nvSpPr>
          <p:cNvPr id="3" name="Rectangle 6"/>
          <p:cNvSpPr>
            <a:spLocks noChangeArrowheads="1"/>
          </p:cNvSpPr>
          <p:nvPr/>
        </p:nvSpPr>
        <p:spPr bwMode="auto">
          <a:xfrm>
            <a:off x="0" y="533400"/>
            <a:ext cx="8839200" cy="685800"/>
          </a:xfrm>
          <a:prstGeom prst="rect">
            <a:avLst/>
          </a:prstGeom>
          <a:noFill/>
          <a:ln w="9525">
            <a:noFill/>
            <a:miter lim="800000"/>
            <a:headEnd/>
            <a:tailEnd/>
          </a:ln>
        </p:spPr>
        <p:txBody>
          <a:bodyPr anchor="ctr"/>
          <a:lstStyle/>
          <a:p>
            <a:pPr lvl="1" algn="ctr">
              <a:buNone/>
            </a:pPr>
            <a:r>
              <a:rPr lang="es-ES" b="1" dirty="0" smtClean="0">
                <a:solidFill>
                  <a:schemeClr val="tx2"/>
                </a:solidFill>
                <a:latin typeface="Times New Roman" panose="02020603050405020304" pitchFamily="18" charset="0"/>
                <a:cs typeface="Times New Roman" panose="02020603050405020304" pitchFamily="18" charset="0"/>
              </a:rPr>
              <a:t>Video Mantenimiento Industrial</a:t>
            </a:r>
            <a:endParaRPr lang="es-ES" b="1" dirty="0">
              <a:solidFill>
                <a:schemeClr val="tx2"/>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0837034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6"/>
          <p:cNvSpPr>
            <a:spLocks noChangeArrowheads="1"/>
          </p:cNvSpPr>
          <p:nvPr/>
        </p:nvSpPr>
        <p:spPr bwMode="auto">
          <a:xfrm>
            <a:off x="0" y="533400"/>
            <a:ext cx="8839200" cy="685800"/>
          </a:xfrm>
          <a:prstGeom prst="rect">
            <a:avLst/>
          </a:prstGeom>
          <a:noFill/>
          <a:ln w="9525">
            <a:noFill/>
            <a:miter lim="800000"/>
            <a:headEnd/>
            <a:tailEnd/>
          </a:ln>
        </p:spPr>
        <p:txBody>
          <a:bodyPr anchor="ctr"/>
          <a:lstStyle/>
          <a:p>
            <a:pPr lvl="1">
              <a:buNone/>
            </a:pPr>
            <a:r>
              <a:rPr lang="es-ES" b="1" dirty="0" smtClean="0">
                <a:solidFill>
                  <a:schemeClr val="tx2"/>
                </a:solidFill>
                <a:latin typeface="Times New Roman" panose="02020603050405020304" pitchFamily="18" charset="0"/>
                <a:cs typeface="Times New Roman" panose="02020603050405020304" pitchFamily="18" charset="0"/>
              </a:rPr>
              <a:t>6. Conclusiones</a:t>
            </a:r>
            <a:endParaRPr lang="en-US" b="1" dirty="0">
              <a:solidFill>
                <a:schemeClr val="tx2"/>
              </a:solidFill>
              <a:latin typeface="Times New Roman" panose="02020603050405020304" pitchFamily="18" charset="0"/>
              <a:cs typeface="Times New Roman" panose="02020603050405020304" pitchFamily="18" charset="0"/>
            </a:endParaRPr>
          </a:p>
        </p:txBody>
      </p:sp>
      <p:sp>
        <p:nvSpPr>
          <p:cNvPr id="4" name="3 Rectángulo"/>
          <p:cNvSpPr/>
          <p:nvPr/>
        </p:nvSpPr>
        <p:spPr>
          <a:xfrm>
            <a:off x="457200" y="1752600"/>
            <a:ext cx="8153400" cy="2769989"/>
          </a:xfrm>
          <a:prstGeom prst="rect">
            <a:avLst/>
          </a:prstGeom>
        </p:spPr>
        <p:txBody>
          <a:bodyPr wrap="square">
            <a:spAutoFit/>
          </a:bodyPr>
          <a:lstStyle/>
          <a:p>
            <a:pPr marL="342900" indent="-342900">
              <a:buFont typeface="Wingdings" panose="05000000000000000000" pitchFamily="2" charset="2"/>
              <a:buChar char="q"/>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2000" dirty="0" smtClean="0"/>
              <a:t>Se debe realizar el mantenimiento preventivo a toda la maquinaria para evitar perdidas de producción en equipos</a:t>
            </a:r>
          </a:p>
          <a:p>
            <a:pPr marL="342900" indent="-342900">
              <a:buFont typeface="Wingdings" panose="05000000000000000000" pitchFamily="2" charset="2"/>
              <a:buChar char="q"/>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2000" dirty="0" smtClean="0"/>
              <a:t> El mantenimiento correctivo debe de quedar como ultimo recurso ya que no es viable apagar y maquina</a:t>
            </a:r>
          </a:p>
          <a:p>
            <a:pPr marL="342900" indent="-342900">
              <a:buFont typeface="Wingdings" panose="05000000000000000000" pitchFamily="2" charset="2"/>
              <a:buChar char="q"/>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2000" dirty="0" smtClean="0"/>
              <a:t>Toda industria debe de tener y cumplir un plan de mantenimiento de acuerdo a su capacidad de producción.</a:t>
            </a:r>
          </a:p>
          <a:p>
            <a:pPr marL="342900" indent="-342900">
              <a:buFont typeface="Wingdings" panose="05000000000000000000" pitchFamily="2" charset="2"/>
              <a:buChar char="q"/>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2000" dirty="0" smtClean="0"/>
              <a:t>El mantenimiento industrial a evolucionado a través del tiempo acorde al desarrollo de la tecnología.</a:t>
            </a:r>
            <a:r>
              <a:rPr lang="es-ES" sz="2000" dirty="0"/>
              <a:t/>
            </a:r>
            <a:br>
              <a:rPr lang="es-ES" sz="2000" dirty="0"/>
            </a:br>
            <a:endParaRPr lang="es-ES" sz="2000" dirty="0">
              <a:solidFill>
                <a:schemeClr val="tx2"/>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3344737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ChangeArrowheads="1"/>
          </p:cNvSpPr>
          <p:nvPr/>
        </p:nvSpPr>
        <p:spPr bwMode="auto">
          <a:xfrm>
            <a:off x="2514600" y="2514600"/>
            <a:ext cx="6477000" cy="1219200"/>
          </a:xfrm>
          <a:prstGeom prst="rect">
            <a:avLst/>
          </a:prstGeom>
          <a:noFill/>
          <a:ln w="9525">
            <a:noFill/>
            <a:miter lim="800000"/>
            <a:headEnd/>
            <a:tailEnd/>
          </a:ln>
        </p:spPr>
        <p:txBody>
          <a:bodyPr anchor="ctr"/>
          <a:lstStyle/>
          <a:p>
            <a:pPr>
              <a:spcBef>
                <a:spcPct val="0"/>
              </a:spcBef>
              <a:buClrTx/>
              <a:buSzTx/>
              <a:buFontTx/>
              <a:buNone/>
            </a:pPr>
            <a:endParaRPr lang="en-US" sz="4400" dirty="0">
              <a:solidFill>
                <a:schemeClr val="tx2"/>
              </a:solidFill>
              <a:latin typeface="Trebuchet MS" pitchFamily="34" charset="0"/>
            </a:endParaRPr>
          </a:p>
        </p:txBody>
      </p:sp>
      <p:sp>
        <p:nvSpPr>
          <p:cNvPr id="3" name="Rectangle 6"/>
          <p:cNvSpPr>
            <a:spLocks noChangeArrowheads="1"/>
          </p:cNvSpPr>
          <p:nvPr/>
        </p:nvSpPr>
        <p:spPr bwMode="auto">
          <a:xfrm>
            <a:off x="0" y="502128"/>
            <a:ext cx="8839200" cy="685800"/>
          </a:xfrm>
          <a:prstGeom prst="rect">
            <a:avLst/>
          </a:prstGeom>
          <a:noFill/>
          <a:ln w="9525">
            <a:noFill/>
            <a:miter lim="800000"/>
            <a:headEnd/>
            <a:tailEnd/>
          </a:ln>
        </p:spPr>
        <p:txBody>
          <a:bodyPr anchor="ctr"/>
          <a:lstStyle/>
          <a:p>
            <a:pPr lvl="1" algn="ctr">
              <a:buNone/>
            </a:pPr>
            <a:endParaRPr lang="es-ES" b="1" dirty="0" smtClean="0">
              <a:solidFill>
                <a:schemeClr val="tx2"/>
              </a:solidFill>
              <a:latin typeface="Trebuchet MS" pitchFamily="34" charset="0"/>
            </a:endParaRPr>
          </a:p>
          <a:p>
            <a:pPr lvl="1" algn="ctr">
              <a:buNone/>
            </a:pPr>
            <a:r>
              <a:rPr lang="es-ES" b="1" dirty="0" smtClean="0">
                <a:solidFill>
                  <a:schemeClr val="tx2"/>
                </a:solidFill>
                <a:latin typeface="Times New Roman" panose="02020603050405020304" pitchFamily="18" charset="0"/>
                <a:cs typeface="Times New Roman" panose="02020603050405020304" pitchFamily="18" charset="0"/>
              </a:rPr>
              <a:t>1. Objetivos de la Clase</a:t>
            </a:r>
          </a:p>
          <a:p>
            <a:pPr lvl="1" algn="ctr">
              <a:buNone/>
            </a:pPr>
            <a:endParaRPr lang="en-US" b="1" dirty="0">
              <a:solidFill>
                <a:schemeClr val="tx2"/>
              </a:solidFill>
              <a:latin typeface="Trebuchet MS" pitchFamily="34" charset="0"/>
            </a:endParaRPr>
          </a:p>
        </p:txBody>
      </p:sp>
      <p:sp>
        <p:nvSpPr>
          <p:cNvPr id="4" name="3 Rectángulo"/>
          <p:cNvSpPr/>
          <p:nvPr/>
        </p:nvSpPr>
        <p:spPr>
          <a:xfrm>
            <a:off x="533400" y="1880985"/>
            <a:ext cx="8153400" cy="1852815"/>
          </a:xfrm>
          <a:prstGeom prst="rect">
            <a:avLst/>
          </a:prstGeom>
        </p:spPr>
        <p:txBody>
          <a:bodyPr wrap="square">
            <a:spAutoFit/>
          </a:bodyPr>
          <a:lstStyle/>
          <a:p>
            <a:pPr>
              <a:buNone/>
            </a:pPr>
            <a:endParaRPr lang="es-ES" sz="1600" b="1" dirty="0" smtClean="0">
              <a:solidFill>
                <a:schemeClr val="tx2"/>
              </a:solidFill>
              <a:latin typeface="Trebuchet MS" pitchFamily="34" charset="0"/>
            </a:endParaRPr>
          </a:p>
          <a:p>
            <a:pPr lvl="1" indent="-342900" algn="just">
              <a:lnSpc>
                <a:spcPct val="80000"/>
              </a:lnSpc>
            </a:pPr>
            <a:r>
              <a:rPr lang="es-MX" altLang="es-ES" sz="2000" dirty="0" smtClean="0">
                <a:solidFill>
                  <a:schemeClr val="tx2"/>
                </a:solidFill>
                <a:latin typeface="Times New Roman" panose="02020603050405020304" pitchFamily="18" charset="0"/>
                <a:cs typeface="Times New Roman" panose="02020603050405020304" pitchFamily="18" charset="0"/>
              </a:rPr>
              <a:t>Comprender el concepto de Mantenimiento industrial</a:t>
            </a:r>
          </a:p>
          <a:p>
            <a:pPr lvl="1" indent="-342900" algn="just">
              <a:lnSpc>
                <a:spcPct val="80000"/>
              </a:lnSpc>
            </a:pPr>
            <a:r>
              <a:rPr lang="es-EC" sz="2000" dirty="0">
                <a:solidFill>
                  <a:schemeClr val="tx2"/>
                </a:solidFill>
                <a:latin typeface="Times New Roman" panose="02020603050405020304" pitchFamily="18" charset="0"/>
                <a:cs typeface="Times New Roman" panose="02020603050405020304" pitchFamily="18" charset="0"/>
              </a:rPr>
              <a:t>Importancia del </a:t>
            </a:r>
            <a:r>
              <a:rPr lang="es-EC" sz="2000" dirty="0" smtClean="0">
                <a:solidFill>
                  <a:schemeClr val="tx2"/>
                </a:solidFill>
                <a:latin typeface="Times New Roman" panose="02020603050405020304" pitchFamily="18" charset="0"/>
                <a:cs typeface="Times New Roman" panose="02020603050405020304" pitchFamily="18" charset="0"/>
              </a:rPr>
              <a:t>mantenimiento</a:t>
            </a:r>
          </a:p>
          <a:p>
            <a:pPr lvl="1" indent="-342900" algn="just">
              <a:lnSpc>
                <a:spcPct val="80000"/>
              </a:lnSpc>
            </a:pPr>
            <a:r>
              <a:rPr lang="es-EC" sz="2000" dirty="0" smtClean="0">
                <a:solidFill>
                  <a:schemeClr val="tx2"/>
                </a:solidFill>
                <a:latin typeface="Times New Roman" panose="02020603050405020304" pitchFamily="18" charset="0"/>
                <a:cs typeface="Times New Roman" panose="02020603050405020304" pitchFamily="18" charset="0"/>
              </a:rPr>
              <a:t>Relación-Conflicto </a:t>
            </a:r>
            <a:r>
              <a:rPr lang="es-EC" sz="2000" dirty="0">
                <a:solidFill>
                  <a:schemeClr val="tx2"/>
                </a:solidFill>
                <a:latin typeface="Times New Roman" panose="02020603050405020304" pitchFamily="18" charset="0"/>
                <a:cs typeface="Times New Roman" panose="02020603050405020304" pitchFamily="18" charset="0"/>
              </a:rPr>
              <a:t>de Operación y Mantenimiento. </a:t>
            </a:r>
          </a:p>
          <a:p>
            <a:pPr lvl="1" indent="-342900" algn="just">
              <a:lnSpc>
                <a:spcPct val="80000"/>
              </a:lnSpc>
            </a:pPr>
            <a:endParaRPr lang="es-MX" altLang="es-ES" sz="2000" dirty="0" smtClean="0">
              <a:solidFill>
                <a:schemeClr val="tx2"/>
              </a:solidFill>
              <a:latin typeface="Times New Roman" panose="02020603050405020304" pitchFamily="18" charset="0"/>
              <a:cs typeface="Times New Roman" panose="02020603050405020304" pitchFamily="18" charset="0"/>
            </a:endParaRPr>
          </a:p>
          <a:p>
            <a:pPr marL="114300" lvl="1" algn="just">
              <a:lnSpc>
                <a:spcPct val="80000"/>
              </a:lnSpc>
              <a:buNone/>
            </a:pPr>
            <a:endParaRPr lang="es-MX" altLang="es-ES" sz="2000" dirty="0">
              <a:solidFill>
                <a:schemeClr val="tx2"/>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0184997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6"/>
          <p:cNvSpPr>
            <a:spLocks noChangeArrowheads="1"/>
          </p:cNvSpPr>
          <p:nvPr/>
        </p:nvSpPr>
        <p:spPr bwMode="auto">
          <a:xfrm>
            <a:off x="0" y="533400"/>
            <a:ext cx="8839200" cy="685800"/>
          </a:xfrm>
          <a:prstGeom prst="rect">
            <a:avLst/>
          </a:prstGeom>
          <a:noFill/>
          <a:ln w="9525">
            <a:noFill/>
            <a:miter lim="800000"/>
            <a:headEnd/>
            <a:tailEnd/>
          </a:ln>
        </p:spPr>
        <p:txBody>
          <a:bodyPr anchor="ctr"/>
          <a:lstStyle/>
          <a:p>
            <a:pPr lvl="1" algn="ctr">
              <a:buNone/>
            </a:pPr>
            <a:r>
              <a:rPr lang="es-ES" b="1" dirty="0" smtClean="0">
                <a:solidFill>
                  <a:schemeClr val="tx2"/>
                </a:solidFill>
                <a:latin typeface="Times New Roman" panose="02020603050405020304" pitchFamily="18" charset="0"/>
                <a:cs typeface="Times New Roman" panose="02020603050405020304" pitchFamily="18" charset="0"/>
              </a:rPr>
              <a:t>6. Referencias Bibliográficas</a:t>
            </a:r>
            <a:endParaRPr lang="en-US" b="1" dirty="0">
              <a:solidFill>
                <a:schemeClr val="tx2"/>
              </a:solidFill>
              <a:latin typeface="Times New Roman" panose="02020603050405020304" pitchFamily="18" charset="0"/>
              <a:cs typeface="Times New Roman" panose="02020603050405020304" pitchFamily="18" charset="0"/>
            </a:endParaRPr>
          </a:p>
        </p:txBody>
      </p:sp>
      <p:sp>
        <p:nvSpPr>
          <p:cNvPr id="4" name="3 Rectángulo"/>
          <p:cNvSpPr/>
          <p:nvPr/>
        </p:nvSpPr>
        <p:spPr>
          <a:xfrm>
            <a:off x="457200" y="1266140"/>
            <a:ext cx="8153400" cy="1726627"/>
          </a:xfrm>
          <a:prstGeom prst="rect">
            <a:avLst/>
          </a:prstGeom>
        </p:spPr>
        <p:txBody>
          <a:bodyPr wrap="square">
            <a:spAutoFit/>
          </a:bodyPr>
          <a:lstStyle/>
          <a:p>
            <a:pPr marL="342900" indent="-3429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AU" sz="1800" dirty="0">
                <a:solidFill>
                  <a:schemeClr val="tx2"/>
                </a:solidFill>
                <a:latin typeface="Times New Roman" panose="02020603050405020304" pitchFamily="18" charset="0"/>
                <a:cs typeface="Times New Roman" panose="02020603050405020304" pitchFamily="18" charset="0"/>
              </a:rPr>
              <a:t>ISO. 2002. ISO 8995-1:2002(</a:t>
            </a:r>
            <a:r>
              <a:rPr lang="en-AU" sz="1800" dirty="0" err="1">
                <a:solidFill>
                  <a:schemeClr val="tx2"/>
                </a:solidFill>
                <a:latin typeface="Times New Roman" panose="02020603050405020304" pitchFamily="18" charset="0"/>
                <a:cs typeface="Times New Roman" panose="02020603050405020304" pitchFamily="18" charset="0"/>
              </a:rPr>
              <a:t>en</a:t>
            </a:r>
            <a:r>
              <a:rPr lang="en-AU" sz="1800" dirty="0">
                <a:solidFill>
                  <a:schemeClr val="tx2"/>
                </a:solidFill>
                <a:latin typeface="Times New Roman" panose="02020603050405020304" pitchFamily="18" charset="0"/>
                <a:cs typeface="Times New Roman" panose="02020603050405020304" pitchFamily="18" charset="0"/>
              </a:rPr>
              <a:t>). </a:t>
            </a:r>
            <a:r>
              <a:rPr lang="en-AU" sz="1800" dirty="0" err="1">
                <a:solidFill>
                  <a:schemeClr val="tx2"/>
                </a:solidFill>
                <a:latin typeface="Times New Roman" panose="02020603050405020304" pitchFamily="18" charset="0"/>
                <a:cs typeface="Times New Roman" panose="02020603050405020304" pitchFamily="18" charset="0"/>
              </a:rPr>
              <a:t>Disponible</a:t>
            </a:r>
            <a:r>
              <a:rPr lang="en-AU" sz="1800" dirty="0">
                <a:solidFill>
                  <a:schemeClr val="tx2"/>
                </a:solidFill>
                <a:latin typeface="Times New Roman" panose="02020603050405020304" pitchFamily="18" charset="0"/>
                <a:cs typeface="Times New Roman" panose="02020603050405020304" pitchFamily="18" charset="0"/>
              </a:rPr>
              <a:t> </a:t>
            </a:r>
            <a:r>
              <a:rPr lang="en-AU" sz="1800" dirty="0" err="1">
                <a:solidFill>
                  <a:schemeClr val="tx2"/>
                </a:solidFill>
                <a:latin typeface="Times New Roman" panose="02020603050405020304" pitchFamily="18" charset="0"/>
                <a:cs typeface="Times New Roman" panose="02020603050405020304" pitchFamily="18" charset="0"/>
              </a:rPr>
              <a:t>en</a:t>
            </a:r>
            <a:endParaRPr lang="en-AU" sz="1800" dirty="0" smtClean="0">
              <a:solidFill>
                <a:schemeClr val="tx2"/>
              </a:solidFill>
              <a:latin typeface="Times New Roman" panose="02020603050405020304" pitchFamily="18" charset="0"/>
              <a:cs typeface="Times New Roman" panose="02020603050405020304" pitchFamily="18" charset="0"/>
              <a:hlinkClick r:id="rId3"/>
            </a:endParaRPr>
          </a:p>
          <a:p>
            <a:pPr>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AU" sz="1800" dirty="0" smtClean="0">
                <a:solidFill>
                  <a:schemeClr val="tx2"/>
                </a:solidFill>
                <a:latin typeface="Times New Roman" panose="02020603050405020304" pitchFamily="18" charset="0"/>
                <a:cs typeface="Times New Roman" panose="02020603050405020304" pitchFamily="18" charset="0"/>
                <a:hlinkClick r:id="rId3"/>
              </a:rPr>
              <a:t>http</a:t>
            </a:r>
            <a:r>
              <a:rPr lang="en-AU" sz="1800" dirty="0">
                <a:solidFill>
                  <a:schemeClr val="tx2"/>
                </a:solidFill>
                <a:latin typeface="Times New Roman" panose="02020603050405020304" pitchFamily="18" charset="0"/>
                <a:cs typeface="Times New Roman" panose="02020603050405020304" pitchFamily="18" charset="0"/>
                <a:hlinkClick r:id="rId3"/>
              </a:rPr>
              <a:t>://</a:t>
            </a:r>
            <a:r>
              <a:rPr lang="en-AU" sz="1800" dirty="0" smtClean="0">
                <a:solidFill>
                  <a:schemeClr val="tx2"/>
                </a:solidFill>
                <a:latin typeface="Times New Roman" panose="02020603050405020304" pitchFamily="18" charset="0"/>
                <a:cs typeface="Times New Roman" panose="02020603050405020304" pitchFamily="18" charset="0"/>
                <a:hlinkClick r:id="rId3"/>
              </a:rPr>
              <a:t>www.itsteziutlan.edu.mx/site2010/index.php?option=com_content&amp;view=article&amp;id=685:conceptos-basicos-sobre-mantenimiento-industrial&amp;catid=27:artlos&amp;Itemid=288</a:t>
            </a:r>
            <a:endParaRPr lang="en-AU" sz="1800" dirty="0" smtClean="0">
              <a:solidFill>
                <a:schemeClr val="tx2"/>
              </a:solidFill>
              <a:latin typeface="Times New Roman" panose="02020603050405020304" pitchFamily="18" charset="0"/>
              <a:cs typeface="Times New Roman" panose="02020603050405020304" pitchFamily="18" charset="0"/>
            </a:endParaRPr>
          </a:p>
          <a:p>
            <a:pPr>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AU" sz="1800" dirty="0" err="1">
                <a:solidFill>
                  <a:schemeClr val="tx2"/>
                </a:solidFill>
                <a:latin typeface="Times New Roman" panose="02020603050405020304" pitchFamily="18" charset="0"/>
                <a:cs typeface="Times New Roman" panose="02020603050405020304" pitchFamily="18" charset="0"/>
              </a:rPr>
              <a:t>Visitada</a:t>
            </a:r>
            <a:r>
              <a:rPr lang="en-AU" sz="1800" dirty="0">
                <a:solidFill>
                  <a:schemeClr val="tx2"/>
                </a:solidFill>
                <a:latin typeface="Times New Roman" panose="02020603050405020304" pitchFamily="18" charset="0"/>
                <a:cs typeface="Times New Roman" panose="02020603050405020304" pitchFamily="18" charset="0"/>
              </a:rPr>
              <a:t> el </a:t>
            </a:r>
            <a:r>
              <a:rPr lang="en-AU" sz="1800" dirty="0" smtClean="0">
                <a:solidFill>
                  <a:schemeClr val="tx2"/>
                </a:solidFill>
                <a:latin typeface="Times New Roman" panose="02020603050405020304" pitchFamily="18" charset="0"/>
                <a:cs typeface="Times New Roman" panose="02020603050405020304" pitchFamily="18" charset="0"/>
              </a:rPr>
              <a:t>20/06/2016</a:t>
            </a:r>
            <a:r>
              <a:rPr lang="es-ES" sz="2000" dirty="0" smtClean="0"/>
              <a:t/>
            </a:r>
            <a:br>
              <a:rPr lang="es-ES" sz="2000" dirty="0" smtClean="0"/>
            </a:br>
            <a:endParaRPr lang="es-ES" sz="2000" dirty="0">
              <a:solidFill>
                <a:schemeClr val="tx2"/>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6513161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p:cNvSpPr>
            <a:spLocks noChangeArrowheads="1"/>
          </p:cNvSpPr>
          <p:nvPr/>
        </p:nvSpPr>
        <p:spPr bwMode="auto">
          <a:xfrm>
            <a:off x="0" y="254253"/>
            <a:ext cx="8839200" cy="685800"/>
          </a:xfrm>
          <a:prstGeom prst="rect">
            <a:avLst/>
          </a:prstGeom>
          <a:noFill/>
          <a:ln w="9525">
            <a:noFill/>
            <a:miter lim="800000"/>
            <a:headEnd/>
            <a:tailEnd/>
          </a:ln>
        </p:spPr>
        <p:txBody>
          <a:bodyPr anchor="ctr"/>
          <a:lstStyle/>
          <a:p>
            <a:pPr lvl="1" algn="ctr">
              <a:buNone/>
            </a:pPr>
            <a:endParaRPr lang="es-ES" b="1" dirty="0" smtClean="0">
              <a:solidFill>
                <a:schemeClr val="tx2"/>
              </a:solidFill>
              <a:latin typeface="Trebuchet MS" pitchFamily="34" charset="0"/>
            </a:endParaRPr>
          </a:p>
          <a:p>
            <a:pPr lvl="1">
              <a:buNone/>
            </a:pPr>
            <a:endParaRPr lang="es-ES" b="1" dirty="0" smtClean="0">
              <a:solidFill>
                <a:schemeClr val="tx2"/>
              </a:solidFill>
              <a:latin typeface="Times New Roman" panose="02020603050405020304" pitchFamily="18" charset="0"/>
              <a:cs typeface="Times New Roman" panose="02020603050405020304" pitchFamily="18" charset="0"/>
            </a:endParaRPr>
          </a:p>
          <a:p>
            <a:pPr lvl="1">
              <a:buNone/>
            </a:pPr>
            <a:endParaRPr lang="es-ES" b="1" dirty="0" smtClean="0">
              <a:solidFill>
                <a:schemeClr val="tx2"/>
              </a:solidFill>
              <a:latin typeface="Times New Roman" panose="02020603050405020304" pitchFamily="18" charset="0"/>
              <a:cs typeface="Times New Roman" panose="02020603050405020304" pitchFamily="18" charset="0"/>
            </a:endParaRPr>
          </a:p>
          <a:p>
            <a:pPr lvl="1">
              <a:buNone/>
            </a:pPr>
            <a:r>
              <a:rPr lang="es-ES" b="1" dirty="0">
                <a:solidFill>
                  <a:schemeClr val="tx2"/>
                </a:solidFill>
                <a:latin typeface="Times New Roman" panose="02020603050405020304" pitchFamily="18" charset="0"/>
                <a:cs typeface="Times New Roman" panose="02020603050405020304" pitchFamily="18" charset="0"/>
              </a:rPr>
              <a:t>2</a:t>
            </a:r>
            <a:r>
              <a:rPr lang="es-ES" b="1" dirty="0" smtClean="0">
                <a:solidFill>
                  <a:schemeClr val="tx2"/>
                </a:solidFill>
                <a:latin typeface="Times New Roman" panose="02020603050405020304" pitchFamily="18" charset="0"/>
                <a:cs typeface="Times New Roman" panose="02020603050405020304" pitchFamily="18" charset="0"/>
              </a:rPr>
              <a:t>. Antecedentes</a:t>
            </a:r>
          </a:p>
          <a:p>
            <a:pPr lvl="1">
              <a:buNone/>
            </a:pPr>
            <a:endParaRPr lang="en-US" sz="1800" dirty="0" smtClean="0">
              <a:solidFill>
                <a:schemeClr val="tx2"/>
              </a:solidFill>
              <a:latin typeface="Times New Roman" panose="02020603050405020304" pitchFamily="18" charset="0"/>
              <a:cs typeface="Times New Roman" panose="02020603050405020304" pitchFamily="18" charset="0"/>
            </a:endParaRPr>
          </a:p>
          <a:p>
            <a:pPr lvl="1">
              <a:buNone/>
            </a:pPr>
            <a:endParaRPr lang="en-US" b="1" dirty="0">
              <a:solidFill>
                <a:schemeClr val="tx2"/>
              </a:solidFill>
              <a:latin typeface="Trebuchet MS" pitchFamily="34" charset="0"/>
            </a:endParaRPr>
          </a:p>
          <a:p>
            <a:pPr lvl="1">
              <a:buNone/>
            </a:pPr>
            <a:endParaRPr lang="en-US" b="1" dirty="0">
              <a:solidFill>
                <a:schemeClr val="tx2"/>
              </a:solidFill>
              <a:latin typeface="Trebuchet MS" pitchFamily="34" charset="0"/>
            </a:endParaRPr>
          </a:p>
        </p:txBody>
      </p:sp>
      <p:sp>
        <p:nvSpPr>
          <p:cNvPr id="3" name="Rectángulo 2"/>
          <p:cNvSpPr/>
          <p:nvPr/>
        </p:nvSpPr>
        <p:spPr>
          <a:xfrm>
            <a:off x="914400" y="1143000"/>
            <a:ext cx="7467600" cy="2985433"/>
          </a:xfrm>
          <a:prstGeom prst="rect">
            <a:avLst/>
          </a:prstGeom>
        </p:spPr>
        <p:txBody>
          <a:bodyPr wrap="square">
            <a:spAutoFit/>
          </a:bodyPr>
          <a:lstStyle/>
          <a:p>
            <a:pPr algn="just"/>
            <a:r>
              <a:rPr lang="es-EC" sz="2000" dirty="0">
                <a:latin typeface="Times New Roman" panose="02020603050405020304" pitchFamily="18" charset="0"/>
                <a:cs typeface="Times New Roman" panose="02020603050405020304" pitchFamily="18" charset="0"/>
              </a:rPr>
              <a:t>La función del mantenimiento data desde que se inicia la época industrial, donde además nace la necesidad de dar mantenimiento a la maquinaria</a:t>
            </a:r>
            <a:r>
              <a:rPr lang="es-EC" sz="2000" dirty="0" smtClean="0">
                <a:latin typeface="Times New Roman" panose="02020603050405020304" pitchFamily="18" charset="0"/>
                <a:cs typeface="Times New Roman" panose="02020603050405020304" pitchFamily="18" charset="0"/>
              </a:rPr>
              <a:t>.</a:t>
            </a:r>
          </a:p>
          <a:p>
            <a:pPr algn="just"/>
            <a:endParaRPr lang="es-EC" sz="2000" dirty="0">
              <a:latin typeface="Times New Roman" panose="02020603050405020304" pitchFamily="18" charset="0"/>
              <a:cs typeface="Times New Roman" panose="02020603050405020304" pitchFamily="18" charset="0"/>
            </a:endParaRPr>
          </a:p>
          <a:p>
            <a:pPr algn="just"/>
            <a:r>
              <a:rPr lang="es-EC" sz="2000" dirty="0" smtClean="0">
                <a:latin typeface="Times New Roman" panose="02020603050405020304" pitchFamily="18" charset="0"/>
                <a:cs typeface="Times New Roman" panose="02020603050405020304" pitchFamily="18" charset="0"/>
              </a:rPr>
              <a:t>Conforme </a:t>
            </a:r>
            <a:r>
              <a:rPr lang="es-EC" sz="2000" dirty="0">
                <a:latin typeface="Times New Roman" panose="02020603050405020304" pitchFamily="18" charset="0"/>
                <a:cs typeface="Times New Roman" panose="02020603050405020304" pitchFamily="18" charset="0"/>
              </a:rPr>
              <a:t>fue evolucionando se organizó en grupos, inventando armas y herramientas (máquinas primitivas) que con el paso del tiempo mejoraron enormemente el rendimiento de lo que se considera maquinaria humana de producción, cabe señalar que además los métodos y procedimientos de las actividades propias de su tiempo se mejoraron a pasos agigantados</a:t>
            </a:r>
            <a:r>
              <a:rPr lang="es-EC" sz="2000" dirty="0" smtClean="0">
                <a:latin typeface="Times New Roman" panose="02020603050405020304" pitchFamily="18" charset="0"/>
                <a:cs typeface="Times New Roman" panose="02020603050405020304" pitchFamily="18" charset="0"/>
              </a:rPr>
              <a:t>.</a:t>
            </a:r>
            <a:endParaRPr lang="es-EC" sz="2000" b="0" i="0" dirty="0">
              <a:effectLst/>
              <a:latin typeface="Times New Roman" panose="02020603050405020304" pitchFamily="18" charset="0"/>
              <a:cs typeface="Times New Roman" panose="02020603050405020304" pitchFamily="18" charset="0"/>
            </a:endParaRPr>
          </a:p>
        </p:txBody>
      </p:sp>
      <p:pic>
        <p:nvPicPr>
          <p:cNvPr id="4098" name="Picture 2" descr="http://mesdeoccidente.com/wp-content/uploads/2014/08/mantenimiento-preventivo-y-correctivo-de-equipos.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5525" y="4220468"/>
            <a:ext cx="2317475" cy="1545738"/>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definicion.mx/wp-content/uploads/2014/02/Mantenimiento.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94363" y="4189988"/>
            <a:ext cx="1676400" cy="1716045"/>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http://www.ridelmanagement.com/images/servicios/servicio3.jpg"/>
          <p:cNvPicPr>
            <a:picLocks noChangeAspect="1" noChangeArrowheads="1"/>
          </p:cNvPicPr>
          <p:nvPr/>
        </p:nvPicPr>
        <p:blipFill rotWithShape="1">
          <a:blip r:embed="rId4">
            <a:extLst>
              <a:ext uri="{28A0092B-C50C-407E-A947-70E740481C1C}">
                <a14:useLocalDpi xmlns:a14="http://schemas.microsoft.com/office/drawing/2010/main" val="0"/>
              </a:ext>
            </a:extLst>
          </a:blip>
          <a:srcRect l="3664" r="25496"/>
          <a:stretch/>
        </p:blipFill>
        <p:spPr bwMode="auto">
          <a:xfrm>
            <a:off x="0" y="4128433"/>
            <a:ext cx="4419601"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910359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6"/>
          <p:cNvSpPr>
            <a:spLocks noChangeArrowheads="1"/>
          </p:cNvSpPr>
          <p:nvPr/>
        </p:nvSpPr>
        <p:spPr bwMode="auto">
          <a:xfrm>
            <a:off x="0" y="1122197"/>
            <a:ext cx="8839200" cy="685800"/>
          </a:xfrm>
          <a:prstGeom prst="rect">
            <a:avLst/>
          </a:prstGeom>
          <a:noFill/>
          <a:ln w="9525">
            <a:noFill/>
            <a:miter lim="800000"/>
            <a:headEnd/>
            <a:tailEnd/>
          </a:ln>
        </p:spPr>
        <p:txBody>
          <a:bodyPr anchor="ctr"/>
          <a:lstStyle/>
          <a:p>
            <a:pPr lvl="1" algn="ctr">
              <a:buNone/>
            </a:pPr>
            <a:endParaRPr lang="es-ES" b="1" dirty="0" smtClean="0">
              <a:solidFill>
                <a:schemeClr val="tx2"/>
              </a:solidFill>
              <a:latin typeface="Trebuchet MS" pitchFamily="34" charset="0"/>
            </a:endParaRPr>
          </a:p>
          <a:p>
            <a:pPr lvl="1" algn="ctr">
              <a:buNone/>
            </a:pPr>
            <a:r>
              <a:rPr lang="es-EC" b="1" dirty="0" smtClean="0">
                <a:solidFill>
                  <a:schemeClr val="tx2"/>
                </a:solidFill>
                <a:latin typeface="Times New Roman" panose="02020603050405020304" pitchFamily="18" charset="0"/>
                <a:cs typeface="Times New Roman" panose="02020603050405020304" pitchFamily="18" charset="0"/>
              </a:rPr>
              <a:t>Sistema Productivo de un Bien o Servicio</a:t>
            </a:r>
            <a:endParaRPr lang="es-ES" b="1" dirty="0" smtClean="0">
              <a:solidFill>
                <a:schemeClr val="tx2"/>
              </a:solidFill>
              <a:latin typeface="Times New Roman" panose="02020603050405020304" pitchFamily="18" charset="0"/>
              <a:cs typeface="Times New Roman" panose="02020603050405020304" pitchFamily="18" charset="0"/>
            </a:endParaRPr>
          </a:p>
          <a:p>
            <a:pPr lvl="1" algn="ctr">
              <a:buNone/>
            </a:pPr>
            <a:endParaRPr lang="en-US" b="1" dirty="0">
              <a:solidFill>
                <a:schemeClr val="tx2"/>
              </a:solidFill>
              <a:latin typeface="Trebuchet MS" pitchFamily="34" charset="0"/>
            </a:endParaRPr>
          </a:p>
        </p:txBody>
      </p:sp>
      <p:sp>
        <p:nvSpPr>
          <p:cNvPr id="6" name="CuadroTexto 5"/>
          <p:cNvSpPr txBox="1"/>
          <p:nvPr/>
        </p:nvSpPr>
        <p:spPr>
          <a:xfrm>
            <a:off x="609600" y="2590800"/>
            <a:ext cx="1447800" cy="480131"/>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pPr algn="ctr">
              <a:buNone/>
            </a:pPr>
            <a:r>
              <a:rPr lang="es-EC" dirty="0" smtClean="0"/>
              <a:t>FASE 1</a:t>
            </a:r>
            <a:endParaRPr lang="es-EC" dirty="0"/>
          </a:p>
        </p:txBody>
      </p:sp>
      <p:sp>
        <p:nvSpPr>
          <p:cNvPr id="20" name="CuadroTexto 19"/>
          <p:cNvSpPr txBox="1"/>
          <p:nvPr/>
        </p:nvSpPr>
        <p:spPr>
          <a:xfrm>
            <a:off x="2514600" y="2596896"/>
            <a:ext cx="1447800" cy="480131"/>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pPr algn="ctr">
              <a:buNone/>
            </a:pPr>
            <a:r>
              <a:rPr lang="es-EC" dirty="0" smtClean="0"/>
              <a:t>FASE 2</a:t>
            </a:r>
            <a:endParaRPr lang="es-EC" dirty="0"/>
          </a:p>
        </p:txBody>
      </p:sp>
      <p:sp>
        <p:nvSpPr>
          <p:cNvPr id="21" name="CuadroTexto 20"/>
          <p:cNvSpPr txBox="1"/>
          <p:nvPr/>
        </p:nvSpPr>
        <p:spPr>
          <a:xfrm>
            <a:off x="4419600" y="2590800"/>
            <a:ext cx="1447800" cy="480131"/>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pPr algn="ctr">
              <a:buNone/>
            </a:pPr>
            <a:r>
              <a:rPr lang="es-EC" dirty="0" smtClean="0"/>
              <a:t>FASE 3</a:t>
            </a:r>
            <a:endParaRPr lang="es-EC" dirty="0"/>
          </a:p>
        </p:txBody>
      </p:sp>
      <p:sp>
        <p:nvSpPr>
          <p:cNvPr id="23" name="CuadroTexto 22"/>
          <p:cNvSpPr txBox="1"/>
          <p:nvPr/>
        </p:nvSpPr>
        <p:spPr>
          <a:xfrm>
            <a:off x="6315456" y="2396900"/>
            <a:ext cx="2493264" cy="867930"/>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pPr algn="ctr">
              <a:buNone/>
            </a:pPr>
            <a:r>
              <a:rPr lang="es-EC" dirty="0" smtClean="0"/>
              <a:t>FASE DE OPERACIÓN</a:t>
            </a:r>
            <a:endParaRPr lang="es-EC" dirty="0"/>
          </a:p>
        </p:txBody>
      </p:sp>
      <p:cxnSp>
        <p:nvCxnSpPr>
          <p:cNvPr id="15" name="Conector recto de flecha 14"/>
          <p:cNvCxnSpPr>
            <a:stCxn id="20" idx="1"/>
          </p:cNvCxnSpPr>
          <p:nvPr/>
        </p:nvCxnSpPr>
        <p:spPr bwMode="auto">
          <a:xfrm flipV="1">
            <a:off x="2514600" y="2830866"/>
            <a:ext cx="152400" cy="6096"/>
          </a:xfrm>
          <a:prstGeom prst="straightConnector1">
            <a:avLst/>
          </a:prstGeom>
          <a:noFill/>
          <a:ln w="9525" cap="flat" cmpd="sng" algn="ctr">
            <a:noFill/>
            <a:prstDash val="solid"/>
            <a:round/>
            <a:headEnd type="none" w="med" len="med"/>
            <a:tailEnd type="triangle"/>
          </a:ln>
          <a:effectLst/>
        </p:spPr>
      </p:cxnSp>
      <p:cxnSp>
        <p:nvCxnSpPr>
          <p:cNvPr id="26" name="Conector recto de flecha 25"/>
          <p:cNvCxnSpPr>
            <a:stCxn id="20" idx="1"/>
          </p:cNvCxnSpPr>
          <p:nvPr/>
        </p:nvCxnSpPr>
        <p:spPr bwMode="auto">
          <a:xfrm flipV="1">
            <a:off x="2514600" y="2830866"/>
            <a:ext cx="723900" cy="6096"/>
          </a:xfrm>
          <a:prstGeom prst="straightConnector1">
            <a:avLst/>
          </a:prstGeom>
          <a:noFill/>
          <a:ln w="9525" cap="flat" cmpd="sng" algn="ctr">
            <a:noFill/>
            <a:prstDash val="solid"/>
            <a:round/>
            <a:headEnd type="none" w="med" len="med"/>
            <a:tailEnd type="triangle"/>
          </a:ln>
          <a:effectLst/>
        </p:spPr>
      </p:cxnSp>
      <p:sp>
        <p:nvSpPr>
          <p:cNvPr id="28" name="Flecha derecha 27"/>
          <p:cNvSpPr/>
          <p:nvPr/>
        </p:nvSpPr>
        <p:spPr bwMode="auto">
          <a:xfrm>
            <a:off x="2131314" y="2755808"/>
            <a:ext cx="300228" cy="150114"/>
          </a:xfrm>
          <a:prstGeom prst="rightArrow">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609600" marR="0" indent="-609600" algn="l" defTabSz="914400" rtl="0" eaLnBrk="1" fontAlgn="base" latinLnBrk="0" hangingPunct="1">
              <a:lnSpc>
                <a:spcPct val="90000"/>
              </a:lnSpc>
              <a:spcBef>
                <a:spcPct val="20000"/>
              </a:spcBef>
              <a:spcAft>
                <a:spcPct val="0"/>
              </a:spcAft>
              <a:buClr>
                <a:schemeClr val="bg2"/>
              </a:buClr>
              <a:buSzPct val="80000"/>
              <a:buFontTx/>
              <a:buAutoNum type="arabicPeriod"/>
              <a:tabLst/>
            </a:pPr>
            <a:endParaRPr kumimoji="0" lang="es-EC" sz="2800" b="0" i="0" u="none" strike="noStrike" cap="none" normalizeH="0" baseline="0" smtClean="0">
              <a:ln>
                <a:noFill/>
              </a:ln>
              <a:solidFill>
                <a:schemeClr val="tx1"/>
              </a:solidFill>
              <a:effectLst/>
              <a:latin typeface="Arial" pitchFamily="34" charset="0"/>
              <a:ea typeface="MS PGothic" pitchFamily="34" charset="-128"/>
            </a:endParaRPr>
          </a:p>
        </p:txBody>
      </p:sp>
      <p:sp>
        <p:nvSpPr>
          <p:cNvPr id="29" name="Flecha derecha 28"/>
          <p:cNvSpPr/>
          <p:nvPr/>
        </p:nvSpPr>
        <p:spPr bwMode="auto">
          <a:xfrm>
            <a:off x="4067937" y="2755808"/>
            <a:ext cx="300228" cy="150114"/>
          </a:xfrm>
          <a:prstGeom prst="rightArrow">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609600" marR="0" indent="-609600" algn="l" defTabSz="914400" rtl="0" eaLnBrk="1" fontAlgn="base" latinLnBrk="0" hangingPunct="1">
              <a:lnSpc>
                <a:spcPct val="90000"/>
              </a:lnSpc>
              <a:spcBef>
                <a:spcPct val="20000"/>
              </a:spcBef>
              <a:spcAft>
                <a:spcPct val="0"/>
              </a:spcAft>
              <a:buClr>
                <a:schemeClr val="bg2"/>
              </a:buClr>
              <a:buSzPct val="80000"/>
              <a:buFontTx/>
              <a:buAutoNum type="arabicPeriod"/>
              <a:tabLst/>
            </a:pPr>
            <a:endParaRPr kumimoji="0" lang="es-EC" sz="2800" b="0" i="0" u="none" strike="noStrike" cap="none" normalizeH="0" baseline="0" smtClean="0">
              <a:ln>
                <a:noFill/>
              </a:ln>
              <a:solidFill>
                <a:schemeClr val="tx1"/>
              </a:solidFill>
              <a:effectLst/>
              <a:latin typeface="Arial" pitchFamily="34" charset="0"/>
              <a:ea typeface="MS PGothic" pitchFamily="34" charset="-128"/>
            </a:endParaRPr>
          </a:p>
        </p:txBody>
      </p:sp>
      <p:sp>
        <p:nvSpPr>
          <p:cNvPr id="30" name="Flecha derecha 29"/>
          <p:cNvSpPr/>
          <p:nvPr/>
        </p:nvSpPr>
        <p:spPr bwMode="auto">
          <a:xfrm>
            <a:off x="5941314" y="2715874"/>
            <a:ext cx="300228" cy="150114"/>
          </a:xfrm>
          <a:prstGeom prst="rightArrow">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609600" marR="0" indent="-609600" algn="l" defTabSz="914400" rtl="0" eaLnBrk="1" fontAlgn="base" latinLnBrk="0" hangingPunct="1">
              <a:lnSpc>
                <a:spcPct val="90000"/>
              </a:lnSpc>
              <a:spcBef>
                <a:spcPct val="20000"/>
              </a:spcBef>
              <a:spcAft>
                <a:spcPct val="0"/>
              </a:spcAft>
              <a:buClr>
                <a:schemeClr val="bg2"/>
              </a:buClr>
              <a:buSzPct val="80000"/>
              <a:buFontTx/>
              <a:buAutoNum type="arabicPeriod"/>
              <a:tabLst/>
            </a:pPr>
            <a:endParaRPr kumimoji="0" lang="es-EC" sz="2800" b="0" i="0" u="none" strike="noStrike" cap="none" normalizeH="0" baseline="0" smtClean="0">
              <a:ln>
                <a:noFill/>
              </a:ln>
              <a:solidFill>
                <a:schemeClr val="tx1"/>
              </a:solidFill>
              <a:effectLst/>
              <a:latin typeface="Arial" pitchFamily="34" charset="0"/>
              <a:ea typeface="MS PGothic" pitchFamily="34" charset="-128"/>
            </a:endParaRPr>
          </a:p>
        </p:txBody>
      </p:sp>
      <p:sp>
        <p:nvSpPr>
          <p:cNvPr id="31" name="Elipse 30"/>
          <p:cNvSpPr/>
          <p:nvPr/>
        </p:nvSpPr>
        <p:spPr bwMode="auto">
          <a:xfrm>
            <a:off x="6241542" y="1600200"/>
            <a:ext cx="2597658" cy="2438400"/>
          </a:xfrm>
          <a:prstGeom prst="ellipse">
            <a:avLst/>
          </a:prstGeom>
          <a:no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609600" marR="0" indent="-609600" algn="l" defTabSz="914400" rtl="0" eaLnBrk="1" fontAlgn="base" latinLnBrk="0" hangingPunct="1">
              <a:lnSpc>
                <a:spcPct val="90000"/>
              </a:lnSpc>
              <a:spcBef>
                <a:spcPct val="20000"/>
              </a:spcBef>
              <a:spcAft>
                <a:spcPct val="0"/>
              </a:spcAft>
              <a:buClr>
                <a:schemeClr val="bg2"/>
              </a:buClr>
              <a:buSzPct val="80000"/>
              <a:buFontTx/>
              <a:buAutoNum type="arabicPeriod"/>
              <a:tabLst/>
            </a:pPr>
            <a:endParaRPr kumimoji="0" lang="es-EC" sz="2800" b="0" i="0" u="none" strike="noStrike" cap="none" normalizeH="0" baseline="0" smtClean="0">
              <a:ln>
                <a:noFill/>
              </a:ln>
              <a:solidFill>
                <a:schemeClr val="tx1"/>
              </a:solidFill>
              <a:effectLst/>
              <a:latin typeface="Arial" pitchFamily="34" charset="0"/>
              <a:ea typeface="MS PGothic" pitchFamily="34" charset="-128"/>
            </a:endParaRPr>
          </a:p>
        </p:txBody>
      </p:sp>
      <p:cxnSp>
        <p:nvCxnSpPr>
          <p:cNvPr id="33" name="Conector recto de flecha 32"/>
          <p:cNvCxnSpPr>
            <a:stCxn id="31" idx="4"/>
          </p:cNvCxnSpPr>
          <p:nvPr/>
        </p:nvCxnSpPr>
        <p:spPr bwMode="auto">
          <a:xfrm flipH="1">
            <a:off x="4572000" y="4038600"/>
            <a:ext cx="2968371" cy="685800"/>
          </a:xfrm>
          <a:prstGeom prst="straightConnector1">
            <a:avLst/>
          </a:prstGeom>
          <a:noFill/>
          <a:ln w="9525" cap="flat" cmpd="sng" algn="ctr">
            <a:solidFill>
              <a:schemeClr val="tx1"/>
            </a:solidFill>
            <a:prstDash val="solid"/>
            <a:round/>
            <a:headEnd type="none" w="med" len="med"/>
            <a:tailEnd type="triangle"/>
          </a:ln>
          <a:effectLst/>
        </p:spPr>
      </p:cxnSp>
      <p:sp>
        <p:nvSpPr>
          <p:cNvPr id="34" name="CuadroTexto 33"/>
          <p:cNvSpPr txBox="1"/>
          <p:nvPr/>
        </p:nvSpPr>
        <p:spPr>
          <a:xfrm>
            <a:off x="2018538" y="3365837"/>
            <a:ext cx="2547747" cy="2031325"/>
          </a:xfrm>
          <a:prstGeom prst="rect">
            <a:avLst/>
          </a:prstGeom>
          <a:noFill/>
        </p:spPr>
        <p:txBody>
          <a:bodyPr wrap="square" rtlCol="0">
            <a:spAutoFit/>
          </a:bodyPr>
          <a:lstStyle/>
          <a:p>
            <a:pPr algn="ctr">
              <a:buNone/>
            </a:pPr>
            <a:r>
              <a:rPr lang="es-EC" dirty="0" smtClean="0"/>
              <a:t>Fallos, Interrupción temporal o definitiva del sistema</a:t>
            </a:r>
            <a:endParaRPr lang="es-EC" dirty="0"/>
          </a:p>
        </p:txBody>
      </p:sp>
      <p:sp>
        <p:nvSpPr>
          <p:cNvPr id="35" name="CuadroTexto 34"/>
          <p:cNvSpPr txBox="1"/>
          <p:nvPr/>
        </p:nvSpPr>
        <p:spPr>
          <a:xfrm>
            <a:off x="5143500" y="4978943"/>
            <a:ext cx="2761488" cy="13388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buNone/>
            </a:pPr>
            <a:r>
              <a:rPr lang="es-EC" sz="1800" dirty="0" smtClean="0"/>
              <a:t>El solo paso del tiempo provoca en algunos bienes disminuciones evidentes de sus cualidades</a:t>
            </a:r>
            <a:endParaRPr lang="es-EC" sz="1800" dirty="0"/>
          </a:p>
        </p:txBody>
      </p:sp>
      <p:sp>
        <p:nvSpPr>
          <p:cNvPr id="36" name="Rectangle 6"/>
          <p:cNvSpPr>
            <a:spLocks noChangeArrowheads="1"/>
          </p:cNvSpPr>
          <p:nvPr/>
        </p:nvSpPr>
        <p:spPr bwMode="auto">
          <a:xfrm>
            <a:off x="0" y="254253"/>
            <a:ext cx="8839200" cy="685800"/>
          </a:xfrm>
          <a:prstGeom prst="rect">
            <a:avLst/>
          </a:prstGeom>
          <a:noFill/>
          <a:ln w="9525">
            <a:noFill/>
            <a:miter lim="800000"/>
            <a:headEnd/>
            <a:tailEnd/>
          </a:ln>
        </p:spPr>
        <p:txBody>
          <a:bodyPr anchor="ctr"/>
          <a:lstStyle/>
          <a:p>
            <a:pPr lvl="1" algn="ctr">
              <a:buNone/>
            </a:pPr>
            <a:endParaRPr lang="es-ES" b="1" dirty="0" smtClean="0">
              <a:solidFill>
                <a:schemeClr val="tx2"/>
              </a:solidFill>
              <a:latin typeface="Trebuchet MS" pitchFamily="34" charset="0"/>
            </a:endParaRPr>
          </a:p>
          <a:p>
            <a:pPr lvl="1">
              <a:buNone/>
            </a:pPr>
            <a:endParaRPr lang="es-ES" b="1" dirty="0" smtClean="0">
              <a:solidFill>
                <a:schemeClr val="tx2"/>
              </a:solidFill>
              <a:latin typeface="Times New Roman" panose="02020603050405020304" pitchFamily="18" charset="0"/>
              <a:cs typeface="Times New Roman" panose="02020603050405020304" pitchFamily="18" charset="0"/>
            </a:endParaRPr>
          </a:p>
          <a:p>
            <a:pPr lvl="1">
              <a:buNone/>
            </a:pPr>
            <a:endParaRPr lang="es-ES" b="1" dirty="0" smtClean="0">
              <a:solidFill>
                <a:schemeClr val="tx2"/>
              </a:solidFill>
              <a:latin typeface="Times New Roman" panose="02020603050405020304" pitchFamily="18" charset="0"/>
              <a:cs typeface="Times New Roman" panose="02020603050405020304" pitchFamily="18" charset="0"/>
            </a:endParaRPr>
          </a:p>
          <a:p>
            <a:pPr lvl="1">
              <a:buNone/>
            </a:pPr>
            <a:r>
              <a:rPr lang="es-ES" b="1" dirty="0">
                <a:solidFill>
                  <a:schemeClr val="tx2"/>
                </a:solidFill>
                <a:latin typeface="Times New Roman" panose="02020603050405020304" pitchFamily="18" charset="0"/>
                <a:cs typeface="Times New Roman" panose="02020603050405020304" pitchFamily="18" charset="0"/>
              </a:rPr>
              <a:t>2</a:t>
            </a:r>
            <a:r>
              <a:rPr lang="es-ES" b="1" dirty="0" smtClean="0">
                <a:solidFill>
                  <a:schemeClr val="tx2"/>
                </a:solidFill>
                <a:latin typeface="Times New Roman" panose="02020603050405020304" pitchFamily="18" charset="0"/>
                <a:cs typeface="Times New Roman" panose="02020603050405020304" pitchFamily="18" charset="0"/>
              </a:rPr>
              <a:t>. Conceptos Básicos</a:t>
            </a:r>
          </a:p>
          <a:p>
            <a:pPr lvl="1">
              <a:buNone/>
            </a:pPr>
            <a:endParaRPr lang="en-US" sz="1800" dirty="0" smtClean="0">
              <a:solidFill>
                <a:schemeClr val="tx2"/>
              </a:solidFill>
              <a:latin typeface="Times New Roman" panose="02020603050405020304" pitchFamily="18" charset="0"/>
              <a:cs typeface="Times New Roman" panose="02020603050405020304" pitchFamily="18" charset="0"/>
            </a:endParaRPr>
          </a:p>
          <a:p>
            <a:pPr lvl="1">
              <a:buNone/>
            </a:pPr>
            <a:endParaRPr lang="en-US" b="1" dirty="0">
              <a:solidFill>
                <a:schemeClr val="tx2"/>
              </a:solidFill>
              <a:latin typeface="Trebuchet MS" pitchFamily="34" charset="0"/>
            </a:endParaRPr>
          </a:p>
          <a:p>
            <a:pPr lvl="1">
              <a:buNone/>
            </a:pPr>
            <a:endParaRPr lang="en-US" b="1" dirty="0">
              <a:solidFill>
                <a:schemeClr val="tx2"/>
              </a:solidFill>
              <a:latin typeface="Trebuchet MS" pitchFamily="34" charset="0"/>
            </a:endParaRPr>
          </a:p>
        </p:txBody>
      </p:sp>
    </p:spTree>
    <p:extLst>
      <p:ext uri="{BB962C8B-B14F-4D97-AF65-F5344CB8AC3E}">
        <p14:creationId xmlns:p14="http://schemas.microsoft.com/office/powerpoint/2010/main" val="347887619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6"/>
          <p:cNvSpPr>
            <a:spLocks noChangeArrowheads="1"/>
          </p:cNvSpPr>
          <p:nvPr/>
        </p:nvSpPr>
        <p:spPr bwMode="auto">
          <a:xfrm>
            <a:off x="0" y="502128"/>
            <a:ext cx="8839200" cy="685800"/>
          </a:xfrm>
          <a:prstGeom prst="rect">
            <a:avLst/>
          </a:prstGeom>
          <a:noFill/>
          <a:ln w="9525">
            <a:noFill/>
            <a:miter lim="800000"/>
            <a:headEnd/>
            <a:tailEnd/>
          </a:ln>
        </p:spPr>
        <p:txBody>
          <a:bodyPr anchor="ctr"/>
          <a:lstStyle/>
          <a:p>
            <a:pPr lvl="1" algn="ctr">
              <a:buNone/>
            </a:pPr>
            <a:endParaRPr lang="es-ES" b="1" dirty="0" smtClean="0">
              <a:solidFill>
                <a:schemeClr val="tx2"/>
              </a:solidFill>
              <a:latin typeface="Trebuchet MS" pitchFamily="34" charset="0"/>
            </a:endParaRPr>
          </a:p>
          <a:p>
            <a:pPr lvl="1">
              <a:buNone/>
            </a:pPr>
            <a:endParaRPr lang="es-ES" b="1" dirty="0" smtClean="0">
              <a:solidFill>
                <a:schemeClr val="tx2"/>
              </a:solidFill>
              <a:latin typeface="Times New Roman" panose="02020603050405020304" pitchFamily="18" charset="0"/>
              <a:cs typeface="Times New Roman" panose="02020603050405020304" pitchFamily="18" charset="0"/>
            </a:endParaRPr>
          </a:p>
          <a:p>
            <a:pPr lvl="1">
              <a:buNone/>
            </a:pPr>
            <a:endParaRPr lang="es-ES" b="1" dirty="0" smtClean="0">
              <a:solidFill>
                <a:schemeClr val="tx2"/>
              </a:solidFill>
              <a:latin typeface="Times New Roman" panose="02020603050405020304" pitchFamily="18" charset="0"/>
              <a:cs typeface="Times New Roman" panose="02020603050405020304" pitchFamily="18" charset="0"/>
            </a:endParaRPr>
          </a:p>
          <a:p>
            <a:pPr lvl="1">
              <a:buNone/>
            </a:pPr>
            <a:r>
              <a:rPr lang="es-ES" b="1" dirty="0" smtClean="0">
                <a:solidFill>
                  <a:schemeClr val="tx2"/>
                </a:solidFill>
                <a:latin typeface="Times New Roman" panose="02020603050405020304" pitchFamily="18" charset="0"/>
                <a:cs typeface="Times New Roman" panose="02020603050405020304" pitchFamily="18" charset="0"/>
              </a:rPr>
              <a:t>Historia</a:t>
            </a:r>
          </a:p>
          <a:p>
            <a:pPr lvl="1">
              <a:buNone/>
            </a:pPr>
            <a:endParaRPr lang="en-US" sz="1800" dirty="0" smtClean="0">
              <a:solidFill>
                <a:schemeClr val="tx2"/>
              </a:solidFill>
              <a:latin typeface="Times New Roman" panose="02020603050405020304" pitchFamily="18" charset="0"/>
              <a:cs typeface="Times New Roman" panose="02020603050405020304" pitchFamily="18" charset="0"/>
            </a:endParaRPr>
          </a:p>
          <a:p>
            <a:pPr lvl="1">
              <a:buNone/>
            </a:pPr>
            <a:endParaRPr lang="en-US" b="1" dirty="0">
              <a:solidFill>
                <a:schemeClr val="tx2"/>
              </a:solidFill>
              <a:latin typeface="Trebuchet MS" pitchFamily="34" charset="0"/>
            </a:endParaRPr>
          </a:p>
          <a:p>
            <a:pPr lvl="1">
              <a:buNone/>
            </a:pPr>
            <a:endParaRPr lang="en-US" b="1" dirty="0">
              <a:solidFill>
                <a:schemeClr val="tx2"/>
              </a:solidFill>
              <a:latin typeface="Trebuchet MS" pitchFamily="34" charset="0"/>
            </a:endParaRPr>
          </a:p>
        </p:txBody>
      </p:sp>
      <p:sp>
        <p:nvSpPr>
          <p:cNvPr id="4" name="3 Rectángulo"/>
          <p:cNvSpPr/>
          <p:nvPr/>
        </p:nvSpPr>
        <p:spPr>
          <a:xfrm>
            <a:off x="457200" y="1266140"/>
            <a:ext cx="8153400" cy="313932"/>
          </a:xfrm>
          <a:prstGeom prst="rect">
            <a:avLst/>
          </a:prstGeom>
        </p:spPr>
        <p:txBody>
          <a:bodyPr wrap="square">
            <a:spAutoFit/>
          </a:bodyPr>
          <a:lstStyle/>
          <a:p>
            <a:pPr>
              <a:buNone/>
            </a:pPr>
            <a:endParaRPr lang="en-US" sz="1600" b="1" dirty="0" smtClean="0">
              <a:solidFill>
                <a:schemeClr val="tx2"/>
              </a:solidFill>
              <a:latin typeface="Trebuchet MS" pitchFamily="34" charset="0"/>
            </a:endParaRPr>
          </a:p>
        </p:txBody>
      </p:sp>
      <p:pic>
        <p:nvPicPr>
          <p:cNvPr id="2" name="Imagen 1"/>
          <p:cNvPicPr>
            <a:picLocks noChangeAspect="1"/>
          </p:cNvPicPr>
          <p:nvPr/>
        </p:nvPicPr>
        <p:blipFill rotWithShape="1">
          <a:blip r:embed="rId3"/>
          <a:srcRect l="2512" r="15165" b="6612"/>
          <a:stretch/>
        </p:blipFill>
        <p:spPr>
          <a:xfrm>
            <a:off x="533400" y="1389577"/>
            <a:ext cx="2895600" cy="4858823"/>
          </a:xfrm>
          <a:prstGeom prst="rect">
            <a:avLst/>
          </a:prstGeom>
        </p:spPr>
      </p:pic>
      <p:pic>
        <p:nvPicPr>
          <p:cNvPr id="2050" name="Picture 2" descr="http://cdn1.mihistoriauniversal.com/wp-content/uploads/herramientas-edad-piedra.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09800" y="1066800"/>
            <a:ext cx="1905000" cy="130791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static4.sobrehistoria.com/wp-content/uploads/2009/10/la-revolucion-industrial-600x399.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791560" y="2472846"/>
            <a:ext cx="1960681" cy="1303853"/>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http://3.bp.blogspot.com/-Y3XlLlWIqnA/Tjut2ZKsDkI/AAAAAAAAAqo/yLjrDJJEtfM/s1600/costureras.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871217" y="3874835"/>
            <a:ext cx="1868832" cy="1454016"/>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http://cache3.asset-cache.net/xd/91807384.jpg?v=1&amp;c=IWSAsset&amp;k=2&amp;d=F13A1F9190F0093669AE7ED1D8706BCA10796037DB57EF69343B032FB69287DE5F8CAE4BF22E69A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468624" y="5426988"/>
            <a:ext cx="1904021" cy="1071012"/>
          </a:xfrm>
          <a:prstGeom prst="rect">
            <a:avLst/>
          </a:prstGeom>
          <a:noFill/>
          <a:extLst>
            <a:ext uri="{909E8E84-426E-40DD-AFC4-6F175D3DCCD1}">
              <a14:hiddenFill xmlns:a14="http://schemas.microsoft.com/office/drawing/2010/main">
                <a:solidFill>
                  <a:srgbClr val="FFFFFF"/>
                </a:solidFill>
              </a14:hiddenFill>
            </a:ext>
          </a:extLst>
        </p:spPr>
      </p:pic>
      <p:pic>
        <p:nvPicPr>
          <p:cNvPr id="13" name="Imagen 12"/>
          <p:cNvPicPr>
            <a:picLocks noChangeAspect="1"/>
          </p:cNvPicPr>
          <p:nvPr/>
        </p:nvPicPr>
        <p:blipFill>
          <a:blip r:embed="rId8"/>
          <a:stretch>
            <a:fillRect/>
          </a:stretch>
        </p:blipFill>
        <p:spPr>
          <a:xfrm>
            <a:off x="4740049" y="1231043"/>
            <a:ext cx="3867150" cy="942975"/>
          </a:xfrm>
          <a:prstGeom prst="rect">
            <a:avLst/>
          </a:prstGeom>
        </p:spPr>
      </p:pic>
      <p:pic>
        <p:nvPicPr>
          <p:cNvPr id="14" name="Imagen 13"/>
          <p:cNvPicPr>
            <a:picLocks noChangeAspect="1"/>
          </p:cNvPicPr>
          <p:nvPr/>
        </p:nvPicPr>
        <p:blipFill>
          <a:blip r:embed="rId9"/>
          <a:stretch>
            <a:fillRect/>
          </a:stretch>
        </p:blipFill>
        <p:spPr>
          <a:xfrm>
            <a:off x="5010151" y="2605659"/>
            <a:ext cx="4000500" cy="1038225"/>
          </a:xfrm>
          <a:prstGeom prst="rect">
            <a:avLst/>
          </a:prstGeom>
        </p:spPr>
      </p:pic>
      <p:pic>
        <p:nvPicPr>
          <p:cNvPr id="15" name="Imagen 14"/>
          <p:cNvPicPr>
            <a:picLocks noChangeAspect="1"/>
          </p:cNvPicPr>
          <p:nvPr/>
        </p:nvPicPr>
        <p:blipFill>
          <a:blip r:embed="rId10"/>
          <a:stretch>
            <a:fillRect/>
          </a:stretch>
        </p:blipFill>
        <p:spPr>
          <a:xfrm>
            <a:off x="5019675" y="3928167"/>
            <a:ext cx="3819525" cy="904875"/>
          </a:xfrm>
          <a:prstGeom prst="rect">
            <a:avLst/>
          </a:prstGeom>
        </p:spPr>
      </p:pic>
      <p:pic>
        <p:nvPicPr>
          <p:cNvPr id="16" name="Imagen 15"/>
          <p:cNvPicPr>
            <a:picLocks noChangeAspect="1"/>
          </p:cNvPicPr>
          <p:nvPr/>
        </p:nvPicPr>
        <p:blipFill>
          <a:blip r:embed="rId11"/>
          <a:stretch>
            <a:fillRect/>
          </a:stretch>
        </p:blipFill>
        <p:spPr>
          <a:xfrm>
            <a:off x="5412269" y="5021469"/>
            <a:ext cx="2783735" cy="1476531"/>
          </a:xfrm>
          <a:prstGeom prst="rect">
            <a:avLst/>
          </a:prstGeom>
        </p:spPr>
      </p:pic>
    </p:spTree>
    <p:extLst>
      <p:ext uri="{BB962C8B-B14F-4D97-AF65-F5344CB8AC3E}">
        <p14:creationId xmlns:p14="http://schemas.microsoft.com/office/powerpoint/2010/main" val="249874113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ChangeArrowheads="1"/>
          </p:cNvSpPr>
          <p:nvPr/>
        </p:nvSpPr>
        <p:spPr bwMode="auto">
          <a:xfrm>
            <a:off x="2514600" y="2514600"/>
            <a:ext cx="6477000" cy="1219200"/>
          </a:xfrm>
          <a:prstGeom prst="rect">
            <a:avLst/>
          </a:prstGeom>
          <a:noFill/>
          <a:ln w="9525">
            <a:noFill/>
            <a:miter lim="800000"/>
            <a:headEnd/>
            <a:tailEnd/>
          </a:ln>
        </p:spPr>
        <p:txBody>
          <a:bodyPr anchor="ctr"/>
          <a:lstStyle/>
          <a:p>
            <a:pPr>
              <a:spcBef>
                <a:spcPct val="0"/>
              </a:spcBef>
              <a:buClrTx/>
              <a:buSzTx/>
              <a:buFontTx/>
              <a:buNone/>
            </a:pPr>
            <a:endParaRPr lang="en-US" sz="4400" dirty="0">
              <a:solidFill>
                <a:schemeClr val="tx2"/>
              </a:solidFill>
              <a:latin typeface="Trebuchet MS" pitchFamily="34" charset="0"/>
            </a:endParaRPr>
          </a:p>
        </p:txBody>
      </p:sp>
      <p:sp>
        <p:nvSpPr>
          <p:cNvPr id="3" name="Rectangle 6"/>
          <p:cNvSpPr>
            <a:spLocks noChangeArrowheads="1"/>
          </p:cNvSpPr>
          <p:nvPr/>
        </p:nvSpPr>
        <p:spPr bwMode="auto">
          <a:xfrm>
            <a:off x="0" y="502128"/>
            <a:ext cx="8839200" cy="685800"/>
          </a:xfrm>
          <a:prstGeom prst="rect">
            <a:avLst/>
          </a:prstGeom>
          <a:noFill/>
          <a:ln w="9525">
            <a:noFill/>
            <a:miter lim="800000"/>
            <a:headEnd/>
            <a:tailEnd/>
          </a:ln>
        </p:spPr>
        <p:txBody>
          <a:bodyPr anchor="ctr"/>
          <a:lstStyle/>
          <a:p>
            <a:pPr lvl="1" algn="ctr">
              <a:buNone/>
            </a:pPr>
            <a:endParaRPr lang="en-US" b="1" dirty="0">
              <a:solidFill>
                <a:schemeClr val="tx2"/>
              </a:solidFill>
              <a:latin typeface="Times New Roman" panose="02020603050405020304" pitchFamily="18" charset="0"/>
              <a:cs typeface="Times New Roman" panose="02020603050405020304" pitchFamily="18" charset="0"/>
            </a:endParaRPr>
          </a:p>
        </p:txBody>
      </p:sp>
      <p:sp>
        <p:nvSpPr>
          <p:cNvPr id="4" name="3 Rectángulo"/>
          <p:cNvSpPr/>
          <p:nvPr/>
        </p:nvSpPr>
        <p:spPr>
          <a:xfrm>
            <a:off x="457200" y="1187928"/>
            <a:ext cx="8382000" cy="1200329"/>
          </a:xfrm>
          <a:prstGeom prst="rect">
            <a:avLst/>
          </a:prstGeom>
        </p:spPr>
        <p:txBody>
          <a:bodyPr wrap="square">
            <a:spAutoFit/>
          </a:bodyPr>
          <a:lstStyle/>
          <a:p>
            <a:pPr algn="just">
              <a:buNone/>
            </a:pPr>
            <a:r>
              <a:rPr lang="es-EC" sz="2000" dirty="0"/>
              <a:t>“Control constante de las instalaciones y/o componentes, así como del conjunto de trabajos de reparación y revisión necesarios para garantizar el funcionamiento regular y el buen estado de conservación de un sistema”</a:t>
            </a:r>
            <a:endParaRPr lang="es-EC" sz="2000" dirty="0">
              <a:solidFill>
                <a:schemeClr val="tx2"/>
              </a:solidFill>
              <a:latin typeface="Times New Roman" panose="02020603050405020304" pitchFamily="18" charset="0"/>
              <a:cs typeface="Times New Roman" panose="02020603050405020304" pitchFamily="18" charset="0"/>
            </a:endParaRPr>
          </a:p>
        </p:txBody>
      </p:sp>
      <p:sp>
        <p:nvSpPr>
          <p:cNvPr id="6" name="AutoShape 2" descr="Resultado de imagen para pánico dibujo"/>
          <p:cNvSpPr>
            <a:spLocks noChangeAspect="1" noChangeArrowheads="1"/>
          </p:cNvSpPr>
          <p:nvPr/>
        </p:nvSpPr>
        <p:spPr bwMode="auto">
          <a:xfrm>
            <a:off x="5285435" y="3289647"/>
            <a:ext cx="2791765" cy="279177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2" name="Rectangle 1"/>
          <p:cNvSpPr/>
          <p:nvPr/>
        </p:nvSpPr>
        <p:spPr>
          <a:xfrm>
            <a:off x="19050" y="592148"/>
            <a:ext cx="4996881" cy="480131"/>
          </a:xfrm>
          <a:prstGeom prst="rect">
            <a:avLst/>
          </a:prstGeom>
        </p:spPr>
        <p:txBody>
          <a:bodyPr wrap="none">
            <a:spAutoFit/>
          </a:bodyPr>
          <a:lstStyle/>
          <a:p>
            <a:pPr lvl="1">
              <a:buNone/>
            </a:pPr>
            <a:r>
              <a:rPr lang="es-ES" b="1" dirty="0" smtClean="0">
                <a:solidFill>
                  <a:schemeClr val="tx2"/>
                </a:solidFill>
                <a:latin typeface="Times New Roman" panose="02020603050405020304" pitchFamily="18" charset="0"/>
                <a:cs typeface="Times New Roman" panose="02020603050405020304" pitchFamily="18" charset="0"/>
              </a:rPr>
              <a:t>Concepto de Mantenimiento</a:t>
            </a:r>
            <a:endParaRPr lang="es-ES" b="1" dirty="0">
              <a:solidFill>
                <a:schemeClr val="tx2"/>
              </a:solidFill>
              <a:latin typeface="Times New Roman" panose="02020603050405020304" pitchFamily="18" charset="0"/>
              <a:cs typeface="Times New Roman" panose="02020603050405020304" pitchFamily="18" charset="0"/>
            </a:endParaRPr>
          </a:p>
        </p:txBody>
      </p:sp>
      <p:sp>
        <p:nvSpPr>
          <p:cNvPr id="5" name="Rectángulo 4"/>
          <p:cNvSpPr/>
          <p:nvPr/>
        </p:nvSpPr>
        <p:spPr>
          <a:xfrm>
            <a:off x="457200" y="2743200"/>
            <a:ext cx="6705600" cy="2677656"/>
          </a:xfrm>
          <a:prstGeom prst="rect">
            <a:avLst/>
          </a:prstGeom>
        </p:spPr>
        <p:txBody>
          <a:bodyPr wrap="square">
            <a:spAutoFit/>
          </a:bodyPr>
          <a:lstStyle/>
          <a:p>
            <a:r>
              <a:rPr lang="es-EC" sz="2000" dirty="0" smtClean="0">
                <a:latin typeface="Times New Roman" panose="02020603050405020304" pitchFamily="18" charset="0"/>
                <a:cs typeface="Times New Roman" panose="02020603050405020304" pitchFamily="18" charset="0"/>
              </a:rPr>
              <a:t> Evitar</a:t>
            </a:r>
            <a:r>
              <a:rPr lang="es-EC" sz="2000" dirty="0">
                <a:latin typeface="Times New Roman" panose="02020603050405020304" pitchFamily="18" charset="0"/>
                <a:cs typeface="Times New Roman" panose="02020603050405020304" pitchFamily="18" charset="0"/>
              </a:rPr>
              <a:t>, reducir y, en su caso, reparar los </a:t>
            </a:r>
            <a:r>
              <a:rPr lang="es-EC" sz="2000" dirty="0" smtClean="0">
                <a:latin typeface="Times New Roman" panose="02020603050405020304" pitchFamily="18" charset="0"/>
                <a:cs typeface="Times New Roman" panose="02020603050405020304" pitchFamily="18" charset="0"/>
              </a:rPr>
              <a:t>fallos</a:t>
            </a:r>
          </a:p>
          <a:p>
            <a:r>
              <a:rPr lang="es-EC" sz="2000" dirty="0" smtClean="0">
                <a:latin typeface="Times New Roman" panose="02020603050405020304" pitchFamily="18" charset="0"/>
                <a:cs typeface="Times New Roman" panose="02020603050405020304" pitchFamily="18" charset="0"/>
              </a:rPr>
              <a:t> Disminuir </a:t>
            </a:r>
            <a:r>
              <a:rPr lang="es-EC" sz="2000" dirty="0">
                <a:latin typeface="Times New Roman" panose="02020603050405020304" pitchFamily="18" charset="0"/>
                <a:cs typeface="Times New Roman" panose="02020603050405020304" pitchFamily="18" charset="0"/>
              </a:rPr>
              <a:t>la gravedad de los fallos que no se puedan </a:t>
            </a:r>
            <a:r>
              <a:rPr lang="es-EC" sz="2000" dirty="0" smtClean="0">
                <a:latin typeface="Times New Roman" panose="02020603050405020304" pitchFamily="18" charset="0"/>
                <a:cs typeface="Times New Roman" panose="02020603050405020304" pitchFamily="18" charset="0"/>
              </a:rPr>
              <a:t>evitar</a:t>
            </a:r>
          </a:p>
          <a:p>
            <a:r>
              <a:rPr lang="es-EC" sz="2000" dirty="0" smtClean="0">
                <a:latin typeface="Times New Roman" panose="02020603050405020304" pitchFamily="18" charset="0"/>
                <a:cs typeface="Times New Roman" panose="02020603050405020304" pitchFamily="18" charset="0"/>
              </a:rPr>
              <a:t> Evitar </a:t>
            </a:r>
            <a:r>
              <a:rPr lang="es-EC" sz="2000" dirty="0">
                <a:latin typeface="Times New Roman" panose="02020603050405020304" pitchFamily="18" charset="0"/>
                <a:cs typeface="Times New Roman" panose="02020603050405020304" pitchFamily="18" charset="0"/>
              </a:rPr>
              <a:t>detenciones inútiles o paros de </a:t>
            </a:r>
            <a:r>
              <a:rPr lang="es-EC" sz="2000" dirty="0" smtClean="0">
                <a:latin typeface="Times New Roman" panose="02020603050405020304" pitchFamily="18" charset="0"/>
                <a:cs typeface="Times New Roman" panose="02020603050405020304" pitchFamily="18" charset="0"/>
              </a:rPr>
              <a:t>máquina</a:t>
            </a:r>
          </a:p>
          <a:p>
            <a:r>
              <a:rPr lang="es-EC" sz="2000" dirty="0">
                <a:latin typeface="Times New Roman" panose="02020603050405020304" pitchFamily="18" charset="0"/>
                <a:cs typeface="Times New Roman" panose="02020603050405020304" pitchFamily="18" charset="0"/>
              </a:rPr>
              <a:t> </a:t>
            </a:r>
            <a:r>
              <a:rPr lang="es-EC" sz="2000" dirty="0" smtClean="0">
                <a:latin typeface="Times New Roman" panose="02020603050405020304" pitchFamily="18" charset="0"/>
                <a:cs typeface="Times New Roman" panose="02020603050405020304" pitchFamily="18" charset="0"/>
              </a:rPr>
              <a:t>Evitar accidentes</a:t>
            </a:r>
          </a:p>
          <a:p>
            <a:r>
              <a:rPr lang="es-EC" sz="2000" dirty="0">
                <a:latin typeface="Times New Roman" panose="02020603050405020304" pitchFamily="18" charset="0"/>
                <a:cs typeface="Times New Roman" panose="02020603050405020304" pitchFamily="18" charset="0"/>
              </a:rPr>
              <a:t> </a:t>
            </a:r>
            <a:r>
              <a:rPr lang="es-EC" sz="2000" dirty="0" smtClean="0">
                <a:latin typeface="Times New Roman" panose="02020603050405020304" pitchFamily="18" charset="0"/>
                <a:cs typeface="Times New Roman" panose="02020603050405020304" pitchFamily="18" charset="0"/>
              </a:rPr>
              <a:t>Conservar </a:t>
            </a:r>
            <a:r>
              <a:rPr lang="es-EC" sz="2000" dirty="0">
                <a:latin typeface="Times New Roman" panose="02020603050405020304" pitchFamily="18" charset="0"/>
                <a:cs typeface="Times New Roman" panose="02020603050405020304" pitchFamily="18" charset="0"/>
              </a:rPr>
              <a:t>los bienes productivos en condiciones seguras de </a:t>
            </a:r>
            <a:r>
              <a:rPr lang="es-EC" sz="2000" dirty="0" smtClean="0">
                <a:latin typeface="Times New Roman" panose="02020603050405020304" pitchFamily="18" charset="0"/>
                <a:cs typeface="Times New Roman" panose="02020603050405020304" pitchFamily="18" charset="0"/>
              </a:rPr>
              <a:t>operación</a:t>
            </a:r>
          </a:p>
          <a:p>
            <a:r>
              <a:rPr lang="es-EC" sz="2000" dirty="0">
                <a:latin typeface="Times New Roman" panose="02020603050405020304" pitchFamily="18" charset="0"/>
                <a:cs typeface="Times New Roman" panose="02020603050405020304" pitchFamily="18" charset="0"/>
              </a:rPr>
              <a:t> </a:t>
            </a:r>
            <a:r>
              <a:rPr lang="es-EC" sz="2000" dirty="0" smtClean="0">
                <a:latin typeface="Times New Roman" panose="02020603050405020304" pitchFamily="18" charset="0"/>
                <a:cs typeface="Times New Roman" panose="02020603050405020304" pitchFamily="18" charset="0"/>
              </a:rPr>
              <a:t>Reducir costes</a:t>
            </a:r>
          </a:p>
          <a:p>
            <a:r>
              <a:rPr lang="es-EC" sz="2000" dirty="0">
                <a:latin typeface="Times New Roman" panose="02020603050405020304" pitchFamily="18" charset="0"/>
                <a:cs typeface="Times New Roman" panose="02020603050405020304" pitchFamily="18" charset="0"/>
              </a:rPr>
              <a:t> </a:t>
            </a:r>
            <a:r>
              <a:rPr lang="es-EC" sz="2000" dirty="0" smtClean="0">
                <a:latin typeface="Times New Roman" panose="02020603050405020304" pitchFamily="18" charset="0"/>
                <a:cs typeface="Times New Roman" panose="02020603050405020304" pitchFamily="18" charset="0"/>
              </a:rPr>
              <a:t>Prolongar </a:t>
            </a:r>
            <a:r>
              <a:rPr lang="es-EC" sz="2000" dirty="0">
                <a:latin typeface="Times New Roman" panose="02020603050405020304" pitchFamily="18" charset="0"/>
                <a:cs typeface="Times New Roman" panose="02020603050405020304" pitchFamily="18" charset="0"/>
              </a:rPr>
              <a:t>la vida útil de los bienes</a:t>
            </a:r>
          </a:p>
        </p:txBody>
      </p:sp>
    </p:spTree>
    <p:extLst>
      <p:ext uri="{BB962C8B-B14F-4D97-AF65-F5344CB8AC3E}">
        <p14:creationId xmlns:p14="http://schemas.microsoft.com/office/powerpoint/2010/main" val="241994022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MX" b="1" dirty="0">
                <a:solidFill>
                  <a:srgbClr val="FF0000"/>
                </a:solidFill>
              </a:rPr>
              <a:t>tipos de mantenimiento</a:t>
            </a:r>
            <a:br>
              <a:rPr lang="es-MX" b="1" dirty="0">
                <a:solidFill>
                  <a:srgbClr val="FF0000"/>
                </a:solidFill>
              </a:rPr>
            </a:br>
            <a:endParaRPr lang="es-MX" dirty="0"/>
          </a:p>
        </p:txBody>
      </p:sp>
      <p:sp>
        <p:nvSpPr>
          <p:cNvPr id="3" name="Marcador de contenido 2"/>
          <p:cNvSpPr>
            <a:spLocks noGrp="1"/>
          </p:cNvSpPr>
          <p:nvPr>
            <p:ph sz="quarter" idx="13"/>
          </p:nvPr>
        </p:nvSpPr>
        <p:spPr/>
        <p:txBody>
          <a:bodyPr>
            <a:normAutofit/>
          </a:bodyPr>
          <a:lstStyle/>
          <a:p>
            <a:r>
              <a:rPr lang="es-MX" dirty="0"/>
              <a:t>Si logramos clasificar el mantenimiento de forma mas metódica o filosófico de planteamiento en una mera relación de particularidades funcionales asignadas que depende de diversos factores.</a:t>
            </a:r>
          </a:p>
          <a:p>
            <a:pPr marL="0" indent="0">
              <a:buNone/>
            </a:pPr>
            <a:r>
              <a:rPr lang="es-MX" dirty="0"/>
              <a:t>• Mantenimiento correctivo </a:t>
            </a:r>
          </a:p>
          <a:p>
            <a:pPr marL="0" indent="0">
              <a:buNone/>
            </a:pPr>
            <a:r>
              <a:rPr lang="es-MX" dirty="0"/>
              <a:t>• Mantenimiento preventivo </a:t>
            </a:r>
          </a:p>
          <a:p>
            <a:pPr marL="0" indent="0">
              <a:buNone/>
            </a:pPr>
            <a:r>
              <a:rPr lang="es-MX" dirty="0"/>
              <a:t>• Mantenimiento predictivo </a:t>
            </a:r>
          </a:p>
          <a:p>
            <a:pPr marL="0" indent="0">
              <a:buNone/>
            </a:pPr>
            <a:r>
              <a:rPr lang="es-MX" dirty="0"/>
              <a:t>• Mantenimiento productivo total </a:t>
            </a:r>
          </a:p>
        </p:txBody>
      </p:sp>
      <p:pic>
        <p:nvPicPr>
          <p:cNvPr id="4" name="Imagen 3"/>
          <p:cNvPicPr>
            <a:picLocks noChangeAspect="1"/>
          </p:cNvPicPr>
          <p:nvPr/>
        </p:nvPicPr>
        <p:blipFill rotWithShape="1">
          <a:blip r:embed="rId2"/>
          <a:srcRect l="1505" t="5319" r="1274" b="6915"/>
          <a:stretch/>
        </p:blipFill>
        <p:spPr>
          <a:xfrm>
            <a:off x="5781674" y="5150838"/>
            <a:ext cx="3000375" cy="1178719"/>
          </a:xfrm>
          <a:prstGeom prst="rect">
            <a:avLst/>
          </a:prstGeom>
        </p:spPr>
      </p:pic>
      <p:pic>
        <p:nvPicPr>
          <p:cNvPr id="5" name="Picture 4" descr="http://www.mbdmechanalysis.net/images/piramid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299757"/>
            <a:ext cx="2371725" cy="192405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http://3.bp.blogspot.com/-zBKpPzfJoW0/TaUwSA8aRSI/AAAAAAAAADA/daBSau4y9Us/s1600/Imagen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04778" y="3360635"/>
            <a:ext cx="3691779" cy="201395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http://www.mundohvacr.com.mx/mundo/wp-content/uploads/2010/03/Graf-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4897086"/>
            <a:ext cx="1371600" cy="1432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195478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Mantenimiento correctivo </a:t>
            </a:r>
          </a:p>
        </p:txBody>
      </p:sp>
      <p:sp>
        <p:nvSpPr>
          <p:cNvPr id="5" name="Rectángulo 4"/>
          <p:cNvSpPr/>
          <p:nvPr/>
        </p:nvSpPr>
        <p:spPr>
          <a:xfrm>
            <a:off x="539143" y="2235574"/>
            <a:ext cx="7772870" cy="1256113"/>
          </a:xfrm>
          <a:prstGeom prst="rect">
            <a:avLst/>
          </a:prstGeom>
        </p:spPr>
        <p:txBody>
          <a:bodyPr wrap="square">
            <a:spAutoFit/>
          </a:bodyPr>
          <a:lstStyle/>
          <a:p>
            <a:pPr algn="just" defTabSz="342900" fontAlgn="auto">
              <a:lnSpc>
                <a:spcPct val="107000"/>
              </a:lnSpc>
              <a:spcBef>
                <a:spcPts val="0"/>
              </a:spcBef>
              <a:spcAft>
                <a:spcPts val="600"/>
              </a:spcAft>
              <a:buClrTx/>
              <a:buSzTx/>
              <a:buNone/>
            </a:pPr>
            <a:r>
              <a:rPr lang="es-MX" sz="1350" dirty="0">
                <a:solidFill>
                  <a:srgbClr val="373737"/>
                </a:solidFill>
                <a:latin typeface="Helvetica" panose="020B0604020202020204" pitchFamily="34" charset="0"/>
                <a:ea typeface="Calibri" panose="020F0502020204030204" pitchFamily="34" charset="0"/>
                <a:cs typeface="Times New Roman" panose="02020603050405020304" pitchFamily="18" charset="0"/>
              </a:rPr>
              <a:t>Consiste en reparar la avería una vez se ha producido. Por lo general, cuando se realiza este mantenimiento el proceso de fabricación está parado, por tanto la producción disminuye y los costes aumentan. Es muy impredecible conocer el tiempo de reparación así como el gasto que deriva de la avería ya que se presenta de forma imprevista originando trastornos en la línea.</a:t>
            </a:r>
          </a:p>
          <a:p>
            <a:pPr algn="just" defTabSz="342900" fontAlgn="auto">
              <a:lnSpc>
                <a:spcPct val="107000"/>
              </a:lnSpc>
              <a:spcBef>
                <a:spcPts val="0"/>
              </a:spcBef>
              <a:spcAft>
                <a:spcPts val="600"/>
              </a:spcAft>
              <a:buClrTx/>
              <a:buSzTx/>
              <a:buNone/>
            </a:pPr>
            <a:endParaRPr lang="es-MX" sz="12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p:txBody>
      </p:sp>
      <p:pic>
        <p:nvPicPr>
          <p:cNvPr id="6" name="Imagen 5"/>
          <p:cNvPicPr>
            <a:picLocks noChangeAspect="1"/>
          </p:cNvPicPr>
          <p:nvPr/>
        </p:nvPicPr>
        <p:blipFill rotWithShape="1">
          <a:blip r:embed="rId2"/>
          <a:srcRect l="10702" t="2903" r="12040" b="5953"/>
          <a:stretch/>
        </p:blipFill>
        <p:spPr>
          <a:xfrm>
            <a:off x="2936082" y="3257550"/>
            <a:ext cx="2475310" cy="1585913"/>
          </a:xfrm>
          <a:prstGeom prst="rect">
            <a:avLst/>
          </a:prstGeom>
        </p:spPr>
      </p:pic>
    </p:spTree>
    <p:extLst>
      <p:ext uri="{BB962C8B-B14F-4D97-AF65-F5344CB8AC3E}">
        <p14:creationId xmlns:p14="http://schemas.microsoft.com/office/powerpoint/2010/main" val="2801882221"/>
      </p:ext>
    </p:extLst>
  </p:cSld>
  <p:clrMapOvr>
    <a:masterClrMapping/>
  </p:clrMapOvr>
  <p:timing>
    <p:tnLst>
      <p:par>
        <p:cTn id="1" dur="indefinite" restart="never" nodeType="tmRoot"/>
      </p:par>
    </p:tnLst>
  </p:timing>
</p:sld>
</file>

<file path=ppt/theme/_rels/them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image" Target="../media/image8.jpeg"/></Relationships>
</file>

<file path=ppt/theme/_rels/them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image" Target="../media/image8.jpeg"/></Relationships>
</file>

<file path=ppt/theme/_rels/theme12.xml.rels><?xml version="1.0" encoding="UTF-8" standalone="yes"?>
<Relationships xmlns="http://schemas.openxmlformats.org/package/2006/relationships"><Relationship Id="rId1" Type="http://schemas.openxmlformats.org/officeDocument/2006/relationships/image" Target="../media/image11.jpeg"/></Relationships>
</file>

<file path=ppt/theme/_rels/theme13.xml.rels><?xml version="1.0" encoding="UTF-8" standalone="yes"?>
<Relationships xmlns="http://schemas.openxmlformats.org/package/2006/relationships"><Relationship Id="rId1" Type="http://schemas.openxmlformats.org/officeDocument/2006/relationships/image" Target="../media/image11.jpeg"/></Relationships>
</file>

<file path=ppt/theme/_rels/theme14.xml.rels><?xml version="1.0" encoding="UTF-8" standalone="yes"?>
<Relationships xmlns="http://schemas.openxmlformats.org/package/2006/relationships"><Relationship Id="rId1" Type="http://schemas.openxmlformats.org/officeDocument/2006/relationships/image" Target="../media/image11.jpeg"/></Relationships>
</file>

<file path=ppt/theme/_rels/theme15.xml.rels><?xml version="1.0" encoding="UTF-8" standalone="yes"?>
<Relationships xmlns="http://schemas.openxmlformats.org/package/2006/relationships"><Relationship Id="rId1" Type="http://schemas.openxmlformats.org/officeDocument/2006/relationships/image" Target="../media/image11.jpeg"/></Relationships>
</file>

<file path=ppt/theme/_rels/theme16.xml.rels><?xml version="1.0" encoding="UTF-8" standalone="yes"?>
<Relationships xmlns="http://schemas.openxmlformats.org/package/2006/relationships"><Relationship Id="rId1" Type="http://schemas.openxmlformats.org/officeDocument/2006/relationships/image" Target="../media/image11.jpeg"/></Relationships>
</file>

<file path=ppt/theme/_rels/theme17.xml.rels><?xml version="1.0" encoding="UTF-8" standalone="yes"?>
<Relationships xmlns="http://schemas.openxmlformats.org/package/2006/relationships"><Relationship Id="rId1" Type="http://schemas.openxmlformats.org/officeDocument/2006/relationships/image" Target="../media/image11.jpeg"/></Relationships>
</file>

<file path=ppt/theme/_rels/theme18.xml.rels><?xml version="1.0" encoding="UTF-8" standalone="yes"?>
<Relationships xmlns="http://schemas.openxmlformats.org/package/2006/relationships"><Relationship Id="rId1" Type="http://schemas.openxmlformats.org/officeDocument/2006/relationships/image" Target="../media/image11.jpeg"/></Relationships>
</file>

<file path=ppt/theme/_rels/theme19.xml.rels><?xml version="1.0" encoding="UTF-8" standalone="yes"?>
<Relationships xmlns="http://schemas.openxmlformats.org/package/2006/relationships"><Relationship Id="rId1" Type="http://schemas.openxmlformats.org/officeDocument/2006/relationships/image" Target="../media/image11.jpeg"/></Relationships>
</file>

<file path=ppt/theme/_rels/theme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image" Target="../media/image8.jpeg"/></Relationships>
</file>

<file path=ppt/theme/_rels/theme20.xml.rels><?xml version="1.0" encoding="UTF-8" standalone="yes"?>
<Relationships xmlns="http://schemas.openxmlformats.org/package/2006/relationships"><Relationship Id="rId1" Type="http://schemas.openxmlformats.org/officeDocument/2006/relationships/image" Target="../media/image11.jpeg"/></Relationships>
</file>

<file path=ppt/theme/_rels/theme21.xml.rels><?xml version="1.0" encoding="UTF-8" standalone="yes"?>
<Relationships xmlns="http://schemas.openxmlformats.org/package/2006/relationships"><Relationship Id="rId1" Type="http://schemas.openxmlformats.org/officeDocument/2006/relationships/image" Target="../media/image11.jpeg"/></Relationships>
</file>

<file path=ppt/theme/_rels/theme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image" Target="../media/image8.jpeg"/></Relationships>
</file>

<file path=ppt/theme/_rels/theme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image" Target="../media/image8.jpeg"/></Relationships>
</file>

<file path=ppt/theme/_rels/them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image" Target="../media/image8.jpeg"/></Relationships>
</file>

<file path=ppt/theme/_rels/them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image" Target="../media/image8.jpeg"/></Relationships>
</file>

<file path=ppt/theme/_rels/them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image" Target="../media/image8.jpeg"/></Relationships>
</file>

<file path=ppt/theme/_rels/them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image" Target="../media/image8.jpeg"/></Relationships>
</file>

<file path=ppt/theme/_rels/them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image" Target="../media/image8.jpeg"/></Relationships>
</file>

<file path=ppt/theme/theme1.xml><?xml version="1.0" encoding="utf-8"?>
<a:theme xmlns:a="http://schemas.openxmlformats.org/drawingml/2006/main" name="New IEEE">
  <a:themeElements>
    <a:clrScheme name="New IEEE 13">
      <a:dk1>
        <a:srgbClr val="000000"/>
      </a:dk1>
      <a:lt1>
        <a:srgbClr val="FFFFFF"/>
      </a:lt1>
      <a:dk2>
        <a:srgbClr val="0F3D88"/>
      </a:dk2>
      <a:lt2>
        <a:srgbClr val="808080"/>
      </a:lt2>
      <a:accent1>
        <a:srgbClr val="FF8000"/>
      </a:accent1>
      <a:accent2>
        <a:srgbClr val="59B308"/>
      </a:accent2>
      <a:accent3>
        <a:srgbClr val="FFFFFF"/>
      </a:accent3>
      <a:accent4>
        <a:srgbClr val="000000"/>
      </a:accent4>
      <a:accent5>
        <a:srgbClr val="FFC0AA"/>
      </a:accent5>
      <a:accent6>
        <a:srgbClr val="50A206"/>
      </a:accent6>
      <a:hlink>
        <a:srgbClr val="0080FF"/>
      </a:hlink>
      <a:folHlink>
        <a:srgbClr val="800080"/>
      </a:folHlink>
    </a:clrScheme>
    <a:fontScheme name="New IEEE">
      <a:majorFont>
        <a:latin typeface="Arial"/>
        <a:ea typeface="MS PGothic"/>
        <a:cs typeface=""/>
      </a:majorFont>
      <a:minorFont>
        <a:latin typeface="Arial"/>
        <a:ea typeface="MS P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609600" marR="0" indent="-609600" algn="l" defTabSz="914400" rtl="0" eaLnBrk="1" fontAlgn="base" latinLnBrk="0" hangingPunct="1">
          <a:lnSpc>
            <a:spcPct val="90000"/>
          </a:lnSpc>
          <a:spcBef>
            <a:spcPct val="20000"/>
          </a:spcBef>
          <a:spcAft>
            <a:spcPct val="0"/>
          </a:spcAft>
          <a:buClr>
            <a:schemeClr val="bg2"/>
          </a:buClr>
          <a:buSzPct val="80000"/>
          <a:buFontTx/>
          <a:buAutoNum type="arabicPeriod"/>
          <a:tabLst/>
          <a:defRPr kumimoji="0" lang="en-US" sz="2800" b="0" i="0" u="none" strike="noStrike" cap="none" normalizeH="0" baseline="0" smtClean="0">
            <a:ln>
              <a:noFill/>
            </a:ln>
            <a:solidFill>
              <a:schemeClr val="tx1"/>
            </a:solidFill>
            <a:effectLst/>
            <a:latin typeface="Arial" pitchFamily="34" charset="0"/>
            <a:ea typeface="MS PGothic" pitchFamily="34" charset="-128"/>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609600" marR="0" indent="-609600" algn="l" defTabSz="914400" rtl="0" eaLnBrk="1" fontAlgn="base" latinLnBrk="0" hangingPunct="1">
          <a:lnSpc>
            <a:spcPct val="90000"/>
          </a:lnSpc>
          <a:spcBef>
            <a:spcPct val="20000"/>
          </a:spcBef>
          <a:spcAft>
            <a:spcPct val="0"/>
          </a:spcAft>
          <a:buClr>
            <a:schemeClr val="bg2"/>
          </a:buClr>
          <a:buSzPct val="80000"/>
          <a:buFontTx/>
          <a:buAutoNum type="arabicPeriod"/>
          <a:tabLst/>
          <a:defRPr kumimoji="0" lang="en-US" sz="2800" b="0" i="0" u="none" strike="noStrike" cap="none" normalizeH="0" baseline="0" smtClean="0">
            <a:ln>
              <a:noFill/>
            </a:ln>
            <a:solidFill>
              <a:schemeClr val="tx1"/>
            </a:solidFill>
            <a:effectLst/>
            <a:latin typeface="Arial" pitchFamily="34" charset="0"/>
            <a:ea typeface="MS PGothic" pitchFamily="34" charset="-128"/>
          </a:defRPr>
        </a:defPPr>
      </a:lstStyle>
    </a:lnDef>
  </a:objectDefaults>
  <a:extraClrSchemeLst>
    <a:extraClrScheme>
      <a:clrScheme name="New IEE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New IEE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New IEE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New IEE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New IEE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New IEE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New IEEE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New IEE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New IEE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New IEE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New IEE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New IEE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New IEEE 13">
        <a:dk1>
          <a:srgbClr val="000000"/>
        </a:dk1>
        <a:lt1>
          <a:srgbClr val="FFFFFF"/>
        </a:lt1>
        <a:dk2>
          <a:srgbClr val="0F3D88"/>
        </a:dk2>
        <a:lt2>
          <a:srgbClr val="808080"/>
        </a:lt2>
        <a:accent1>
          <a:srgbClr val="FF8000"/>
        </a:accent1>
        <a:accent2>
          <a:srgbClr val="59B308"/>
        </a:accent2>
        <a:accent3>
          <a:srgbClr val="FFFFFF"/>
        </a:accent3>
        <a:accent4>
          <a:srgbClr val="000000"/>
        </a:accent4>
        <a:accent5>
          <a:srgbClr val="FFC0AA"/>
        </a:accent5>
        <a:accent6>
          <a:srgbClr val="50A206"/>
        </a:accent6>
        <a:hlink>
          <a:srgbClr val="008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8_Evento principal">
  <a:themeElements>
    <a:clrScheme name="Evento principal">
      <a:dk1>
        <a:sysClr val="windowText" lastClr="000000"/>
      </a:dk1>
      <a:lt1>
        <a:sysClr val="window" lastClr="FFFFFF"/>
      </a:lt1>
      <a:dk2>
        <a:srgbClr val="424242"/>
      </a:dk2>
      <a:lt2>
        <a:srgbClr val="C8C8C8"/>
      </a:lt2>
      <a:accent1>
        <a:srgbClr val="B80E0F"/>
      </a:accent1>
      <a:accent2>
        <a:srgbClr val="A6987D"/>
      </a:accent2>
      <a:accent3>
        <a:srgbClr val="7F9A71"/>
      </a:accent3>
      <a:accent4>
        <a:srgbClr val="64969F"/>
      </a:accent4>
      <a:accent5>
        <a:srgbClr val="9B75B2"/>
      </a:accent5>
      <a:accent6>
        <a:srgbClr val="80737A"/>
      </a:accent6>
      <a:hlink>
        <a:srgbClr val="F21213"/>
      </a:hlink>
      <a:folHlink>
        <a:srgbClr val="B6A394"/>
      </a:folHlink>
    </a:clrScheme>
    <a:fontScheme name="Evento principal">
      <a:majorFont>
        <a:latin typeface="Impact" panose="020B080603090205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Impact" panose="020B080603090205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vento principal">
      <a:fillStyleLst>
        <a:solidFill>
          <a:schemeClr val="phClr"/>
        </a:solidFill>
        <a:solidFill>
          <a:schemeClr val="phClr">
            <a:tint val="69000"/>
            <a:satMod val="105000"/>
            <a:lumMod val="110000"/>
          </a:schemeClr>
        </a:solidFill>
        <a:blipFill>
          <a:blip xmlns:r="http://schemas.openxmlformats.org/officeDocument/2006/relationships" r:embed="rId1">
            <a:duotone>
              <a:schemeClr val="phClr">
                <a:shade val="88000"/>
                <a:lumMod val="88000"/>
              </a:schemeClr>
              <a:schemeClr val="phClr"/>
            </a:duotone>
          </a:blip>
          <a:tile tx="0" ty="0" sx="100000" sy="100000" flip="none" algn="tl"/>
        </a:blipFill>
      </a:fillStyleLst>
      <a:lnStyleLst>
        <a:ln w="9525" cap="flat" cmpd="sng" algn="ctr">
          <a:solidFill>
            <a:schemeClr val="phClr">
              <a:shade val="60000"/>
            </a:scheme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25400" dist="127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88000"/>
              </a:schemeClr>
            </a:gs>
          </a:gsLst>
          <a:lin ang="5400000" scaled="0"/>
        </a:gradFill>
        <a:blipFill>
          <a:blip xmlns:r="http://schemas.openxmlformats.org/officeDocument/2006/relationships" r:embed="rId2">
            <a:duotone>
              <a:schemeClr val="phClr">
                <a:shade val="48000"/>
                <a:satMod val="110000"/>
                <a:lumMod val="40000"/>
              </a:schemeClr>
              <a:schemeClr val="phClr">
                <a:tint val="90000"/>
                <a:lumMod val="106000"/>
              </a:schemeClr>
            </a:duotone>
          </a:blip>
          <a:stretch/>
        </a:blipFill>
      </a:bgFillStyleLst>
    </a:fmtScheme>
  </a:themeElements>
  <a:objectDefaults/>
  <a:extraClrSchemeLst/>
  <a:extLst>
    <a:ext uri="{05A4C25C-085E-4340-85A3-A5531E510DB2}">
      <thm15:themeFamily xmlns:thm15="http://schemas.microsoft.com/office/thememl/2012/main" name="Main Event" id="{AC372BB4-D83D-411E-B849-B641926BA760}" vid="{F1EFBDE3-1A95-4E3D-81AD-1F53D65BEA01}"/>
    </a:ext>
  </a:extLst>
</a:theme>
</file>

<file path=ppt/theme/theme11.xml><?xml version="1.0" encoding="utf-8"?>
<a:theme xmlns:a="http://schemas.openxmlformats.org/drawingml/2006/main" name="9_Evento principal">
  <a:themeElements>
    <a:clrScheme name="Evento principal">
      <a:dk1>
        <a:sysClr val="windowText" lastClr="000000"/>
      </a:dk1>
      <a:lt1>
        <a:sysClr val="window" lastClr="FFFFFF"/>
      </a:lt1>
      <a:dk2>
        <a:srgbClr val="424242"/>
      </a:dk2>
      <a:lt2>
        <a:srgbClr val="C8C8C8"/>
      </a:lt2>
      <a:accent1>
        <a:srgbClr val="B80E0F"/>
      </a:accent1>
      <a:accent2>
        <a:srgbClr val="A6987D"/>
      </a:accent2>
      <a:accent3>
        <a:srgbClr val="7F9A71"/>
      </a:accent3>
      <a:accent4>
        <a:srgbClr val="64969F"/>
      </a:accent4>
      <a:accent5>
        <a:srgbClr val="9B75B2"/>
      </a:accent5>
      <a:accent6>
        <a:srgbClr val="80737A"/>
      </a:accent6>
      <a:hlink>
        <a:srgbClr val="F21213"/>
      </a:hlink>
      <a:folHlink>
        <a:srgbClr val="B6A394"/>
      </a:folHlink>
    </a:clrScheme>
    <a:fontScheme name="Evento principal">
      <a:majorFont>
        <a:latin typeface="Impact" panose="020B080603090205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Impact" panose="020B080603090205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vento principal">
      <a:fillStyleLst>
        <a:solidFill>
          <a:schemeClr val="phClr"/>
        </a:solidFill>
        <a:solidFill>
          <a:schemeClr val="phClr">
            <a:tint val="69000"/>
            <a:satMod val="105000"/>
            <a:lumMod val="110000"/>
          </a:schemeClr>
        </a:solidFill>
        <a:blipFill>
          <a:blip xmlns:r="http://schemas.openxmlformats.org/officeDocument/2006/relationships" r:embed="rId1">
            <a:duotone>
              <a:schemeClr val="phClr">
                <a:shade val="88000"/>
                <a:lumMod val="88000"/>
              </a:schemeClr>
              <a:schemeClr val="phClr"/>
            </a:duotone>
          </a:blip>
          <a:tile tx="0" ty="0" sx="100000" sy="100000" flip="none" algn="tl"/>
        </a:blipFill>
      </a:fillStyleLst>
      <a:lnStyleLst>
        <a:ln w="9525" cap="flat" cmpd="sng" algn="ctr">
          <a:solidFill>
            <a:schemeClr val="phClr">
              <a:shade val="60000"/>
            </a:scheme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25400" dist="127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88000"/>
              </a:schemeClr>
            </a:gs>
          </a:gsLst>
          <a:lin ang="5400000" scaled="0"/>
        </a:gradFill>
        <a:blipFill>
          <a:blip xmlns:r="http://schemas.openxmlformats.org/officeDocument/2006/relationships" r:embed="rId2">
            <a:duotone>
              <a:schemeClr val="phClr">
                <a:shade val="48000"/>
                <a:satMod val="110000"/>
                <a:lumMod val="40000"/>
              </a:schemeClr>
              <a:schemeClr val="phClr">
                <a:tint val="90000"/>
                <a:lumMod val="106000"/>
              </a:schemeClr>
            </a:duotone>
          </a:blip>
          <a:stretch/>
        </a:blipFill>
      </a:bgFillStyleLst>
    </a:fmtScheme>
  </a:themeElements>
  <a:objectDefaults/>
  <a:extraClrSchemeLst/>
  <a:extLst>
    <a:ext uri="{05A4C25C-085E-4340-85A3-A5531E510DB2}">
      <thm15:themeFamily xmlns:thm15="http://schemas.microsoft.com/office/thememl/2012/main" name="Main Event" id="{AC372BB4-D83D-411E-B849-B641926BA760}" vid="{F1EFBDE3-1A95-4E3D-81AD-1F53D65BEA01}"/>
    </a:ext>
  </a:extLst>
</a:theme>
</file>

<file path=ppt/theme/theme12.xml><?xml version="1.0" encoding="utf-8"?>
<a:theme xmlns:a="http://schemas.openxmlformats.org/drawingml/2006/main" name="Aspecto">
  <a:themeElements>
    <a:clrScheme name="Aspecto">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Aspecto">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specto">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13.xml><?xml version="1.0" encoding="utf-8"?>
<a:theme xmlns:a="http://schemas.openxmlformats.org/drawingml/2006/main" name="1_Aspecto">
  <a:themeElements>
    <a:clrScheme name="Aspecto">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Aspecto">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specto">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14.xml><?xml version="1.0" encoding="utf-8"?>
<a:theme xmlns:a="http://schemas.openxmlformats.org/drawingml/2006/main" name="2_Aspecto">
  <a:themeElements>
    <a:clrScheme name="Aspecto">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Aspecto">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specto">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15.xml><?xml version="1.0" encoding="utf-8"?>
<a:theme xmlns:a="http://schemas.openxmlformats.org/drawingml/2006/main" name="3_Aspecto">
  <a:themeElements>
    <a:clrScheme name="Aspecto">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Aspecto">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specto">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16.xml><?xml version="1.0" encoding="utf-8"?>
<a:theme xmlns:a="http://schemas.openxmlformats.org/drawingml/2006/main" name="4_Aspecto">
  <a:themeElements>
    <a:clrScheme name="Aspecto">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Aspecto">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specto">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17.xml><?xml version="1.0" encoding="utf-8"?>
<a:theme xmlns:a="http://schemas.openxmlformats.org/drawingml/2006/main" name="5_Aspecto">
  <a:themeElements>
    <a:clrScheme name="Aspecto">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Aspecto">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specto">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18.xml><?xml version="1.0" encoding="utf-8"?>
<a:theme xmlns:a="http://schemas.openxmlformats.org/drawingml/2006/main" name="6_Aspecto">
  <a:themeElements>
    <a:clrScheme name="Aspecto">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Aspecto">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specto">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19.xml><?xml version="1.0" encoding="utf-8"?>
<a:theme xmlns:a="http://schemas.openxmlformats.org/drawingml/2006/main" name="7_Aspecto">
  <a:themeElements>
    <a:clrScheme name="Aspecto">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Aspecto">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specto">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2.xml><?xml version="1.0" encoding="utf-8"?>
<a:theme xmlns:a="http://schemas.openxmlformats.org/drawingml/2006/main" name="Evento principal">
  <a:themeElements>
    <a:clrScheme name="Evento principal">
      <a:dk1>
        <a:sysClr val="windowText" lastClr="000000"/>
      </a:dk1>
      <a:lt1>
        <a:sysClr val="window" lastClr="FFFFFF"/>
      </a:lt1>
      <a:dk2>
        <a:srgbClr val="424242"/>
      </a:dk2>
      <a:lt2>
        <a:srgbClr val="C8C8C8"/>
      </a:lt2>
      <a:accent1>
        <a:srgbClr val="B80E0F"/>
      </a:accent1>
      <a:accent2>
        <a:srgbClr val="A6987D"/>
      </a:accent2>
      <a:accent3>
        <a:srgbClr val="7F9A71"/>
      </a:accent3>
      <a:accent4>
        <a:srgbClr val="64969F"/>
      </a:accent4>
      <a:accent5>
        <a:srgbClr val="9B75B2"/>
      </a:accent5>
      <a:accent6>
        <a:srgbClr val="80737A"/>
      </a:accent6>
      <a:hlink>
        <a:srgbClr val="F21213"/>
      </a:hlink>
      <a:folHlink>
        <a:srgbClr val="B6A394"/>
      </a:folHlink>
    </a:clrScheme>
    <a:fontScheme name="Evento principal">
      <a:majorFont>
        <a:latin typeface="Impact" panose="020B080603090205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Impact" panose="020B080603090205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vento principal">
      <a:fillStyleLst>
        <a:solidFill>
          <a:schemeClr val="phClr"/>
        </a:solidFill>
        <a:solidFill>
          <a:schemeClr val="phClr">
            <a:tint val="69000"/>
            <a:satMod val="105000"/>
            <a:lumMod val="110000"/>
          </a:schemeClr>
        </a:solidFill>
        <a:blipFill>
          <a:blip xmlns:r="http://schemas.openxmlformats.org/officeDocument/2006/relationships" r:embed="rId1">
            <a:duotone>
              <a:schemeClr val="phClr">
                <a:shade val="88000"/>
                <a:lumMod val="88000"/>
              </a:schemeClr>
              <a:schemeClr val="phClr"/>
            </a:duotone>
          </a:blip>
          <a:tile tx="0" ty="0" sx="100000" sy="100000" flip="none" algn="tl"/>
        </a:blipFill>
      </a:fillStyleLst>
      <a:lnStyleLst>
        <a:ln w="9525" cap="flat" cmpd="sng" algn="ctr">
          <a:solidFill>
            <a:schemeClr val="phClr">
              <a:shade val="60000"/>
            </a:scheme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25400" dist="127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88000"/>
              </a:schemeClr>
            </a:gs>
          </a:gsLst>
          <a:lin ang="5400000" scaled="0"/>
        </a:gradFill>
        <a:blipFill>
          <a:blip xmlns:r="http://schemas.openxmlformats.org/officeDocument/2006/relationships" r:embed="rId2">
            <a:duotone>
              <a:schemeClr val="phClr">
                <a:shade val="48000"/>
                <a:satMod val="110000"/>
                <a:lumMod val="40000"/>
              </a:schemeClr>
              <a:schemeClr val="phClr">
                <a:tint val="90000"/>
                <a:lumMod val="106000"/>
              </a:schemeClr>
            </a:duotone>
          </a:blip>
          <a:stretch/>
        </a:blipFill>
      </a:bgFillStyleLst>
    </a:fmtScheme>
  </a:themeElements>
  <a:objectDefaults/>
  <a:extraClrSchemeLst/>
  <a:extLst>
    <a:ext uri="{05A4C25C-085E-4340-85A3-A5531E510DB2}">
      <thm15:themeFamily xmlns:thm15="http://schemas.microsoft.com/office/thememl/2012/main" name="Main Event" id="{AC372BB4-D83D-411E-B849-B641926BA760}" vid="{F1EFBDE3-1A95-4E3D-81AD-1F53D65BEA01}"/>
    </a:ext>
  </a:extLst>
</a:theme>
</file>

<file path=ppt/theme/theme20.xml><?xml version="1.0" encoding="utf-8"?>
<a:theme xmlns:a="http://schemas.openxmlformats.org/drawingml/2006/main" name="8_Aspecto">
  <a:themeElements>
    <a:clrScheme name="Aspecto">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Aspecto">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specto">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21.xml><?xml version="1.0" encoding="utf-8"?>
<a:theme xmlns:a="http://schemas.openxmlformats.org/drawingml/2006/main" name="9_Aspecto">
  <a:themeElements>
    <a:clrScheme name="Aspecto">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Aspecto">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specto">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2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Evento principal">
  <a:themeElements>
    <a:clrScheme name="Evento principal">
      <a:dk1>
        <a:sysClr val="windowText" lastClr="000000"/>
      </a:dk1>
      <a:lt1>
        <a:sysClr val="window" lastClr="FFFFFF"/>
      </a:lt1>
      <a:dk2>
        <a:srgbClr val="424242"/>
      </a:dk2>
      <a:lt2>
        <a:srgbClr val="C8C8C8"/>
      </a:lt2>
      <a:accent1>
        <a:srgbClr val="B80E0F"/>
      </a:accent1>
      <a:accent2>
        <a:srgbClr val="A6987D"/>
      </a:accent2>
      <a:accent3>
        <a:srgbClr val="7F9A71"/>
      </a:accent3>
      <a:accent4>
        <a:srgbClr val="64969F"/>
      </a:accent4>
      <a:accent5>
        <a:srgbClr val="9B75B2"/>
      </a:accent5>
      <a:accent6>
        <a:srgbClr val="80737A"/>
      </a:accent6>
      <a:hlink>
        <a:srgbClr val="F21213"/>
      </a:hlink>
      <a:folHlink>
        <a:srgbClr val="B6A394"/>
      </a:folHlink>
    </a:clrScheme>
    <a:fontScheme name="Evento principal">
      <a:majorFont>
        <a:latin typeface="Impact" panose="020B080603090205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Impact" panose="020B080603090205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vento principal">
      <a:fillStyleLst>
        <a:solidFill>
          <a:schemeClr val="phClr"/>
        </a:solidFill>
        <a:solidFill>
          <a:schemeClr val="phClr">
            <a:tint val="69000"/>
            <a:satMod val="105000"/>
            <a:lumMod val="110000"/>
          </a:schemeClr>
        </a:solidFill>
        <a:blipFill>
          <a:blip xmlns:r="http://schemas.openxmlformats.org/officeDocument/2006/relationships" r:embed="rId1">
            <a:duotone>
              <a:schemeClr val="phClr">
                <a:shade val="88000"/>
                <a:lumMod val="88000"/>
              </a:schemeClr>
              <a:schemeClr val="phClr"/>
            </a:duotone>
          </a:blip>
          <a:tile tx="0" ty="0" sx="100000" sy="100000" flip="none" algn="tl"/>
        </a:blipFill>
      </a:fillStyleLst>
      <a:lnStyleLst>
        <a:ln w="9525" cap="flat" cmpd="sng" algn="ctr">
          <a:solidFill>
            <a:schemeClr val="phClr">
              <a:shade val="60000"/>
            </a:scheme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25400" dist="127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88000"/>
              </a:schemeClr>
            </a:gs>
          </a:gsLst>
          <a:lin ang="5400000" scaled="0"/>
        </a:gradFill>
        <a:blipFill>
          <a:blip xmlns:r="http://schemas.openxmlformats.org/officeDocument/2006/relationships" r:embed="rId2">
            <a:duotone>
              <a:schemeClr val="phClr">
                <a:shade val="48000"/>
                <a:satMod val="110000"/>
                <a:lumMod val="40000"/>
              </a:schemeClr>
              <a:schemeClr val="phClr">
                <a:tint val="90000"/>
                <a:lumMod val="106000"/>
              </a:schemeClr>
            </a:duotone>
          </a:blip>
          <a:stretch/>
        </a:blipFill>
      </a:bgFillStyleLst>
    </a:fmtScheme>
  </a:themeElements>
  <a:objectDefaults/>
  <a:extraClrSchemeLst/>
  <a:extLst>
    <a:ext uri="{05A4C25C-085E-4340-85A3-A5531E510DB2}">
      <thm15:themeFamily xmlns:thm15="http://schemas.microsoft.com/office/thememl/2012/main" name="Main Event" id="{AC372BB4-D83D-411E-B849-B641926BA760}" vid="{F1EFBDE3-1A95-4E3D-81AD-1F53D65BEA01}"/>
    </a:ext>
  </a:extLst>
</a:theme>
</file>

<file path=ppt/theme/theme4.xml><?xml version="1.0" encoding="utf-8"?>
<a:theme xmlns:a="http://schemas.openxmlformats.org/drawingml/2006/main" name="2_Evento principal">
  <a:themeElements>
    <a:clrScheme name="Evento principal">
      <a:dk1>
        <a:sysClr val="windowText" lastClr="000000"/>
      </a:dk1>
      <a:lt1>
        <a:sysClr val="window" lastClr="FFFFFF"/>
      </a:lt1>
      <a:dk2>
        <a:srgbClr val="424242"/>
      </a:dk2>
      <a:lt2>
        <a:srgbClr val="C8C8C8"/>
      </a:lt2>
      <a:accent1>
        <a:srgbClr val="B80E0F"/>
      </a:accent1>
      <a:accent2>
        <a:srgbClr val="A6987D"/>
      </a:accent2>
      <a:accent3>
        <a:srgbClr val="7F9A71"/>
      </a:accent3>
      <a:accent4>
        <a:srgbClr val="64969F"/>
      </a:accent4>
      <a:accent5>
        <a:srgbClr val="9B75B2"/>
      </a:accent5>
      <a:accent6>
        <a:srgbClr val="80737A"/>
      </a:accent6>
      <a:hlink>
        <a:srgbClr val="F21213"/>
      </a:hlink>
      <a:folHlink>
        <a:srgbClr val="B6A394"/>
      </a:folHlink>
    </a:clrScheme>
    <a:fontScheme name="Evento principal">
      <a:majorFont>
        <a:latin typeface="Impact" panose="020B080603090205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Impact" panose="020B080603090205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vento principal">
      <a:fillStyleLst>
        <a:solidFill>
          <a:schemeClr val="phClr"/>
        </a:solidFill>
        <a:solidFill>
          <a:schemeClr val="phClr">
            <a:tint val="69000"/>
            <a:satMod val="105000"/>
            <a:lumMod val="110000"/>
          </a:schemeClr>
        </a:solidFill>
        <a:blipFill>
          <a:blip xmlns:r="http://schemas.openxmlformats.org/officeDocument/2006/relationships" r:embed="rId1">
            <a:duotone>
              <a:schemeClr val="phClr">
                <a:shade val="88000"/>
                <a:lumMod val="88000"/>
              </a:schemeClr>
              <a:schemeClr val="phClr"/>
            </a:duotone>
          </a:blip>
          <a:tile tx="0" ty="0" sx="100000" sy="100000" flip="none" algn="tl"/>
        </a:blipFill>
      </a:fillStyleLst>
      <a:lnStyleLst>
        <a:ln w="9525" cap="flat" cmpd="sng" algn="ctr">
          <a:solidFill>
            <a:schemeClr val="phClr">
              <a:shade val="60000"/>
            </a:scheme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25400" dist="127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88000"/>
              </a:schemeClr>
            </a:gs>
          </a:gsLst>
          <a:lin ang="5400000" scaled="0"/>
        </a:gradFill>
        <a:blipFill>
          <a:blip xmlns:r="http://schemas.openxmlformats.org/officeDocument/2006/relationships" r:embed="rId2">
            <a:duotone>
              <a:schemeClr val="phClr">
                <a:shade val="48000"/>
                <a:satMod val="110000"/>
                <a:lumMod val="40000"/>
              </a:schemeClr>
              <a:schemeClr val="phClr">
                <a:tint val="90000"/>
                <a:lumMod val="106000"/>
              </a:schemeClr>
            </a:duotone>
          </a:blip>
          <a:stretch/>
        </a:blipFill>
      </a:bgFillStyleLst>
    </a:fmtScheme>
  </a:themeElements>
  <a:objectDefaults/>
  <a:extraClrSchemeLst/>
  <a:extLst>
    <a:ext uri="{05A4C25C-085E-4340-85A3-A5531E510DB2}">
      <thm15:themeFamily xmlns:thm15="http://schemas.microsoft.com/office/thememl/2012/main" name="Main Event" id="{AC372BB4-D83D-411E-B849-B641926BA760}" vid="{F1EFBDE3-1A95-4E3D-81AD-1F53D65BEA01}"/>
    </a:ext>
  </a:extLst>
</a:theme>
</file>

<file path=ppt/theme/theme5.xml><?xml version="1.0" encoding="utf-8"?>
<a:theme xmlns:a="http://schemas.openxmlformats.org/drawingml/2006/main" name="3_Evento principal">
  <a:themeElements>
    <a:clrScheme name="Evento principal">
      <a:dk1>
        <a:sysClr val="windowText" lastClr="000000"/>
      </a:dk1>
      <a:lt1>
        <a:sysClr val="window" lastClr="FFFFFF"/>
      </a:lt1>
      <a:dk2>
        <a:srgbClr val="424242"/>
      </a:dk2>
      <a:lt2>
        <a:srgbClr val="C8C8C8"/>
      </a:lt2>
      <a:accent1>
        <a:srgbClr val="B80E0F"/>
      </a:accent1>
      <a:accent2>
        <a:srgbClr val="A6987D"/>
      </a:accent2>
      <a:accent3>
        <a:srgbClr val="7F9A71"/>
      </a:accent3>
      <a:accent4>
        <a:srgbClr val="64969F"/>
      </a:accent4>
      <a:accent5>
        <a:srgbClr val="9B75B2"/>
      </a:accent5>
      <a:accent6>
        <a:srgbClr val="80737A"/>
      </a:accent6>
      <a:hlink>
        <a:srgbClr val="F21213"/>
      </a:hlink>
      <a:folHlink>
        <a:srgbClr val="B6A394"/>
      </a:folHlink>
    </a:clrScheme>
    <a:fontScheme name="Evento principal">
      <a:majorFont>
        <a:latin typeface="Impact" panose="020B080603090205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Impact" panose="020B080603090205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vento principal">
      <a:fillStyleLst>
        <a:solidFill>
          <a:schemeClr val="phClr"/>
        </a:solidFill>
        <a:solidFill>
          <a:schemeClr val="phClr">
            <a:tint val="69000"/>
            <a:satMod val="105000"/>
            <a:lumMod val="110000"/>
          </a:schemeClr>
        </a:solidFill>
        <a:blipFill>
          <a:blip xmlns:r="http://schemas.openxmlformats.org/officeDocument/2006/relationships" r:embed="rId1">
            <a:duotone>
              <a:schemeClr val="phClr">
                <a:shade val="88000"/>
                <a:lumMod val="88000"/>
              </a:schemeClr>
              <a:schemeClr val="phClr"/>
            </a:duotone>
          </a:blip>
          <a:tile tx="0" ty="0" sx="100000" sy="100000" flip="none" algn="tl"/>
        </a:blipFill>
      </a:fillStyleLst>
      <a:lnStyleLst>
        <a:ln w="9525" cap="flat" cmpd="sng" algn="ctr">
          <a:solidFill>
            <a:schemeClr val="phClr">
              <a:shade val="60000"/>
            </a:scheme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25400" dist="127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88000"/>
              </a:schemeClr>
            </a:gs>
          </a:gsLst>
          <a:lin ang="5400000" scaled="0"/>
        </a:gradFill>
        <a:blipFill>
          <a:blip xmlns:r="http://schemas.openxmlformats.org/officeDocument/2006/relationships" r:embed="rId2">
            <a:duotone>
              <a:schemeClr val="phClr">
                <a:shade val="48000"/>
                <a:satMod val="110000"/>
                <a:lumMod val="40000"/>
              </a:schemeClr>
              <a:schemeClr val="phClr">
                <a:tint val="90000"/>
                <a:lumMod val="106000"/>
              </a:schemeClr>
            </a:duotone>
          </a:blip>
          <a:stretch/>
        </a:blipFill>
      </a:bgFillStyleLst>
    </a:fmtScheme>
  </a:themeElements>
  <a:objectDefaults/>
  <a:extraClrSchemeLst/>
  <a:extLst>
    <a:ext uri="{05A4C25C-085E-4340-85A3-A5531E510DB2}">
      <thm15:themeFamily xmlns:thm15="http://schemas.microsoft.com/office/thememl/2012/main" name="Main Event" id="{AC372BB4-D83D-411E-B849-B641926BA760}" vid="{F1EFBDE3-1A95-4E3D-81AD-1F53D65BEA01}"/>
    </a:ext>
  </a:extLst>
</a:theme>
</file>

<file path=ppt/theme/theme6.xml><?xml version="1.0" encoding="utf-8"?>
<a:theme xmlns:a="http://schemas.openxmlformats.org/drawingml/2006/main" name="4_Evento principal">
  <a:themeElements>
    <a:clrScheme name="Evento principal">
      <a:dk1>
        <a:sysClr val="windowText" lastClr="000000"/>
      </a:dk1>
      <a:lt1>
        <a:sysClr val="window" lastClr="FFFFFF"/>
      </a:lt1>
      <a:dk2>
        <a:srgbClr val="424242"/>
      </a:dk2>
      <a:lt2>
        <a:srgbClr val="C8C8C8"/>
      </a:lt2>
      <a:accent1>
        <a:srgbClr val="B80E0F"/>
      </a:accent1>
      <a:accent2>
        <a:srgbClr val="A6987D"/>
      </a:accent2>
      <a:accent3>
        <a:srgbClr val="7F9A71"/>
      </a:accent3>
      <a:accent4>
        <a:srgbClr val="64969F"/>
      </a:accent4>
      <a:accent5>
        <a:srgbClr val="9B75B2"/>
      </a:accent5>
      <a:accent6>
        <a:srgbClr val="80737A"/>
      </a:accent6>
      <a:hlink>
        <a:srgbClr val="F21213"/>
      </a:hlink>
      <a:folHlink>
        <a:srgbClr val="B6A394"/>
      </a:folHlink>
    </a:clrScheme>
    <a:fontScheme name="Evento principal">
      <a:majorFont>
        <a:latin typeface="Impact" panose="020B080603090205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Impact" panose="020B080603090205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vento principal">
      <a:fillStyleLst>
        <a:solidFill>
          <a:schemeClr val="phClr"/>
        </a:solidFill>
        <a:solidFill>
          <a:schemeClr val="phClr">
            <a:tint val="69000"/>
            <a:satMod val="105000"/>
            <a:lumMod val="110000"/>
          </a:schemeClr>
        </a:solidFill>
        <a:blipFill>
          <a:blip xmlns:r="http://schemas.openxmlformats.org/officeDocument/2006/relationships" r:embed="rId1">
            <a:duotone>
              <a:schemeClr val="phClr">
                <a:shade val="88000"/>
                <a:lumMod val="88000"/>
              </a:schemeClr>
              <a:schemeClr val="phClr"/>
            </a:duotone>
          </a:blip>
          <a:tile tx="0" ty="0" sx="100000" sy="100000" flip="none" algn="tl"/>
        </a:blipFill>
      </a:fillStyleLst>
      <a:lnStyleLst>
        <a:ln w="9525" cap="flat" cmpd="sng" algn="ctr">
          <a:solidFill>
            <a:schemeClr val="phClr">
              <a:shade val="60000"/>
            </a:scheme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25400" dist="127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88000"/>
              </a:schemeClr>
            </a:gs>
          </a:gsLst>
          <a:lin ang="5400000" scaled="0"/>
        </a:gradFill>
        <a:blipFill>
          <a:blip xmlns:r="http://schemas.openxmlformats.org/officeDocument/2006/relationships" r:embed="rId2">
            <a:duotone>
              <a:schemeClr val="phClr">
                <a:shade val="48000"/>
                <a:satMod val="110000"/>
                <a:lumMod val="40000"/>
              </a:schemeClr>
              <a:schemeClr val="phClr">
                <a:tint val="90000"/>
                <a:lumMod val="106000"/>
              </a:schemeClr>
            </a:duotone>
          </a:blip>
          <a:stretch/>
        </a:blipFill>
      </a:bgFillStyleLst>
    </a:fmtScheme>
  </a:themeElements>
  <a:objectDefaults/>
  <a:extraClrSchemeLst/>
  <a:extLst>
    <a:ext uri="{05A4C25C-085E-4340-85A3-A5531E510DB2}">
      <thm15:themeFamily xmlns:thm15="http://schemas.microsoft.com/office/thememl/2012/main" name="Main Event" id="{AC372BB4-D83D-411E-B849-B641926BA760}" vid="{F1EFBDE3-1A95-4E3D-81AD-1F53D65BEA01}"/>
    </a:ext>
  </a:extLst>
</a:theme>
</file>

<file path=ppt/theme/theme7.xml><?xml version="1.0" encoding="utf-8"?>
<a:theme xmlns:a="http://schemas.openxmlformats.org/drawingml/2006/main" name="5_Evento principal">
  <a:themeElements>
    <a:clrScheme name="Evento principal">
      <a:dk1>
        <a:sysClr val="windowText" lastClr="000000"/>
      </a:dk1>
      <a:lt1>
        <a:sysClr val="window" lastClr="FFFFFF"/>
      </a:lt1>
      <a:dk2>
        <a:srgbClr val="424242"/>
      </a:dk2>
      <a:lt2>
        <a:srgbClr val="C8C8C8"/>
      </a:lt2>
      <a:accent1>
        <a:srgbClr val="B80E0F"/>
      </a:accent1>
      <a:accent2>
        <a:srgbClr val="A6987D"/>
      </a:accent2>
      <a:accent3>
        <a:srgbClr val="7F9A71"/>
      </a:accent3>
      <a:accent4>
        <a:srgbClr val="64969F"/>
      </a:accent4>
      <a:accent5>
        <a:srgbClr val="9B75B2"/>
      </a:accent5>
      <a:accent6>
        <a:srgbClr val="80737A"/>
      </a:accent6>
      <a:hlink>
        <a:srgbClr val="F21213"/>
      </a:hlink>
      <a:folHlink>
        <a:srgbClr val="B6A394"/>
      </a:folHlink>
    </a:clrScheme>
    <a:fontScheme name="Evento principal">
      <a:majorFont>
        <a:latin typeface="Impact" panose="020B080603090205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Impact" panose="020B080603090205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vento principal">
      <a:fillStyleLst>
        <a:solidFill>
          <a:schemeClr val="phClr"/>
        </a:solidFill>
        <a:solidFill>
          <a:schemeClr val="phClr">
            <a:tint val="69000"/>
            <a:satMod val="105000"/>
            <a:lumMod val="110000"/>
          </a:schemeClr>
        </a:solidFill>
        <a:blipFill>
          <a:blip xmlns:r="http://schemas.openxmlformats.org/officeDocument/2006/relationships" r:embed="rId1">
            <a:duotone>
              <a:schemeClr val="phClr">
                <a:shade val="88000"/>
                <a:lumMod val="88000"/>
              </a:schemeClr>
              <a:schemeClr val="phClr"/>
            </a:duotone>
          </a:blip>
          <a:tile tx="0" ty="0" sx="100000" sy="100000" flip="none" algn="tl"/>
        </a:blipFill>
      </a:fillStyleLst>
      <a:lnStyleLst>
        <a:ln w="9525" cap="flat" cmpd="sng" algn="ctr">
          <a:solidFill>
            <a:schemeClr val="phClr">
              <a:shade val="60000"/>
            </a:scheme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25400" dist="127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88000"/>
              </a:schemeClr>
            </a:gs>
          </a:gsLst>
          <a:lin ang="5400000" scaled="0"/>
        </a:gradFill>
        <a:blipFill>
          <a:blip xmlns:r="http://schemas.openxmlformats.org/officeDocument/2006/relationships" r:embed="rId2">
            <a:duotone>
              <a:schemeClr val="phClr">
                <a:shade val="48000"/>
                <a:satMod val="110000"/>
                <a:lumMod val="40000"/>
              </a:schemeClr>
              <a:schemeClr val="phClr">
                <a:tint val="90000"/>
                <a:lumMod val="106000"/>
              </a:schemeClr>
            </a:duotone>
          </a:blip>
          <a:stretch/>
        </a:blipFill>
      </a:bgFillStyleLst>
    </a:fmtScheme>
  </a:themeElements>
  <a:objectDefaults/>
  <a:extraClrSchemeLst/>
  <a:extLst>
    <a:ext uri="{05A4C25C-085E-4340-85A3-A5531E510DB2}">
      <thm15:themeFamily xmlns:thm15="http://schemas.microsoft.com/office/thememl/2012/main" name="Main Event" id="{AC372BB4-D83D-411E-B849-B641926BA760}" vid="{F1EFBDE3-1A95-4E3D-81AD-1F53D65BEA01}"/>
    </a:ext>
  </a:extLst>
</a:theme>
</file>

<file path=ppt/theme/theme8.xml><?xml version="1.0" encoding="utf-8"?>
<a:theme xmlns:a="http://schemas.openxmlformats.org/drawingml/2006/main" name="6_Evento principal">
  <a:themeElements>
    <a:clrScheme name="Evento principal">
      <a:dk1>
        <a:sysClr val="windowText" lastClr="000000"/>
      </a:dk1>
      <a:lt1>
        <a:sysClr val="window" lastClr="FFFFFF"/>
      </a:lt1>
      <a:dk2>
        <a:srgbClr val="424242"/>
      </a:dk2>
      <a:lt2>
        <a:srgbClr val="C8C8C8"/>
      </a:lt2>
      <a:accent1>
        <a:srgbClr val="B80E0F"/>
      </a:accent1>
      <a:accent2>
        <a:srgbClr val="A6987D"/>
      </a:accent2>
      <a:accent3>
        <a:srgbClr val="7F9A71"/>
      </a:accent3>
      <a:accent4>
        <a:srgbClr val="64969F"/>
      </a:accent4>
      <a:accent5>
        <a:srgbClr val="9B75B2"/>
      </a:accent5>
      <a:accent6>
        <a:srgbClr val="80737A"/>
      </a:accent6>
      <a:hlink>
        <a:srgbClr val="F21213"/>
      </a:hlink>
      <a:folHlink>
        <a:srgbClr val="B6A394"/>
      </a:folHlink>
    </a:clrScheme>
    <a:fontScheme name="Evento principal">
      <a:majorFont>
        <a:latin typeface="Impact" panose="020B080603090205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Impact" panose="020B080603090205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vento principal">
      <a:fillStyleLst>
        <a:solidFill>
          <a:schemeClr val="phClr"/>
        </a:solidFill>
        <a:solidFill>
          <a:schemeClr val="phClr">
            <a:tint val="69000"/>
            <a:satMod val="105000"/>
            <a:lumMod val="110000"/>
          </a:schemeClr>
        </a:solidFill>
        <a:blipFill>
          <a:blip xmlns:r="http://schemas.openxmlformats.org/officeDocument/2006/relationships" r:embed="rId1">
            <a:duotone>
              <a:schemeClr val="phClr">
                <a:shade val="88000"/>
                <a:lumMod val="88000"/>
              </a:schemeClr>
              <a:schemeClr val="phClr"/>
            </a:duotone>
          </a:blip>
          <a:tile tx="0" ty="0" sx="100000" sy="100000" flip="none" algn="tl"/>
        </a:blipFill>
      </a:fillStyleLst>
      <a:lnStyleLst>
        <a:ln w="9525" cap="flat" cmpd="sng" algn="ctr">
          <a:solidFill>
            <a:schemeClr val="phClr">
              <a:shade val="60000"/>
            </a:scheme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25400" dist="127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88000"/>
              </a:schemeClr>
            </a:gs>
          </a:gsLst>
          <a:lin ang="5400000" scaled="0"/>
        </a:gradFill>
        <a:blipFill>
          <a:blip xmlns:r="http://schemas.openxmlformats.org/officeDocument/2006/relationships" r:embed="rId2">
            <a:duotone>
              <a:schemeClr val="phClr">
                <a:shade val="48000"/>
                <a:satMod val="110000"/>
                <a:lumMod val="40000"/>
              </a:schemeClr>
              <a:schemeClr val="phClr">
                <a:tint val="90000"/>
                <a:lumMod val="106000"/>
              </a:schemeClr>
            </a:duotone>
          </a:blip>
          <a:stretch/>
        </a:blipFill>
      </a:bgFillStyleLst>
    </a:fmtScheme>
  </a:themeElements>
  <a:objectDefaults/>
  <a:extraClrSchemeLst/>
  <a:extLst>
    <a:ext uri="{05A4C25C-085E-4340-85A3-A5531E510DB2}">
      <thm15:themeFamily xmlns:thm15="http://schemas.microsoft.com/office/thememl/2012/main" name="Main Event" id="{AC372BB4-D83D-411E-B849-B641926BA760}" vid="{F1EFBDE3-1A95-4E3D-81AD-1F53D65BEA01}"/>
    </a:ext>
  </a:extLst>
</a:theme>
</file>

<file path=ppt/theme/theme9.xml><?xml version="1.0" encoding="utf-8"?>
<a:theme xmlns:a="http://schemas.openxmlformats.org/drawingml/2006/main" name="7_Evento principal">
  <a:themeElements>
    <a:clrScheme name="Evento principal">
      <a:dk1>
        <a:sysClr val="windowText" lastClr="000000"/>
      </a:dk1>
      <a:lt1>
        <a:sysClr val="window" lastClr="FFFFFF"/>
      </a:lt1>
      <a:dk2>
        <a:srgbClr val="424242"/>
      </a:dk2>
      <a:lt2>
        <a:srgbClr val="C8C8C8"/>
      </a:lt2>
      <a:accent1>
        <a:srgbClr val="B80E0F"/>
      </a:accent1>
      <a:accent2>
        <a:srgbClr val="A6987D"/>
      </a:accent2>
      <a:accent3>
        <a:srgbClr val="7F9A71"/>
      </a:accent3>
      <a:accent4>
        <a:srgbClr val="64969F"/>
      </a:accent4>
      <a:accent5>
        <a:srgbClr val="9B75B2"/>
      </a:accent5>
      <a:accent6>
        <a:srgbClr val="80737A"/>
      </a:accent6>
      <a:hlink>
        <a:srgbClr val="F21213"/>
      </a:hlink>
      <a:folHlink>
        <a:srgbClr val="B6A394"/>
      </a:folHlink>
    </a:clrScheme>
    <a:fontScheme name="Evento principal">
      <a:majorFont>
        <a:latin typeface="Impact" panose="020B080603090205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Impact" panose="020B080603090205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vento principal">
      <a:fillStyleLst>
        <a:solidFill>
          <a:schemeClr val="phClr"/>
        </a:solidFill>
        <a:solidFill>
          <a:schemeClr val="phClr">
            <a:tint val="69000"/>
            <a:satMod val="105000"/>
            <a:lumMod val="110000"/>
          </a:schemeClr>
        </a:solidFill>
        <a:blipFill>
          <a:blip xmlns:r="http://schemas.openxmlformats.org/officeDocument/2006/relationships" r:embed="rId1">
            <a:duotone>
              <a:schemeClr val="phClr">
                <a:shade val="88000"/>
                <a:lumMod val="88000"/>
              </a:schemeClr>
              <a:schemeClr val="phClr"/>
            </a:duotone>
          </a:blip>
          <a:tile tx="0" ty="0" sx="100000" sy="100000" flip="none" algn="tl"/>
        </a:blipFill>
      </a:fillStyleLst>
      <a:lnStyleLst>
        <a:ln w="9525" cap="flat" cmpd="sng" algn="ctr">
          <a:solidFill>
            <a:schemeClr val="phClr">
              <a:shade val="60000"/>
            </a:scheme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25400" dist="127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88000"/>
              </a:schemeClr>
            </a:gs>
          </a:gsLst>
          <a:lin ang="5400000" scaled="0"/>
        </a:gradFill>
        <a:blipFill>
          <a:blip xmlns:r="http://schemas.openxmlformats.org/officeDocument/2006/relationships" r:embed="rId2">
            <a:duotone>
              <a:schemeClr val="phClr">
                <a:shade val="48000"/>
                <a:satMod val="110000"/>
                <a:lumMod val="40000"/>
              </a:schemeClr>
              <a:schemeClr val="phClr">
                <a:tint val="90000"/>
                <a:lumMod val="106000"/>
              </a:schemeClr>
            </a:duotone>
          </a:blip>
          <a:stretch/>
        </a:blipFill>
      </a:bgFillStyleLst>
    </a:fmtScheme>
  </a:themeElements>
  <a:objectDefaults/>
  <a:extraClrSchemeLst/>
  <a:extLst>
    <a:ext uri="{05A4C25C-085E-4340-85A3-A5531E510DB2}">
      <thm15:themeFamily xmlns:thm15="http://schemas.microsoft.com/office/thememl/2012/main" name="Main Event" id="{AC372BB4-D83D-411E-B849-B641926BA760}" vid="{F1EFBDE3-1A95-4E3D-81AD-1F53D65BEA01}"/>
    </a:ext>
  </a:extLst>
</a:theme>
</file>

<file path=docProps/app.xml><?xml version="1.0" encoding="utf-8"?>
<Properties xmlns="http://schemas.openxmlformats.org/officeDocument/2006/extended-properties" xmlns:vt="http://schemas.openxmlformats.org/officeDocument/2006/docPropsVTypes">
  <Template>Xplore Initial Vendor Review</Template>
  <TotalTime>13208</TotalTime>
  <Words>1144</Words>
  <Application>Microsoft Office PowerPoint</Application>
  <PresentationFormat>Presentación en pantalla (4:3)</PresentationFormat>
  <Paragraphs>183</Paragraphs>
  <Slides>30</Slides>
  <Notes>8</Notes>
  <HiddenSlides>0</HiddenSlides>
  <MMClips>1</MMClips>
  <ScaleCrop>false</ScaleCrop>
  <HeadingPairs>
    <vt:vector size="6" baseType="variant">
      <vt:variant>
        <vt:lpstr>Fuentes usadas</vt:lpstr>
      </vt:variant>
      <vt:variant>
        <vt:i4>12</vt:i4>
      </vt:variant>
      <vt:variant>
        <vt:lpstr>Tema</vt:lpstr>
      </vt:variant>
      <vt:variant>
        <vt:i4>21</vt:i4>
      </vt:variant>
      <vt:variant>
        <vt:lpstr>Títulos de diapositiva</vt:lpstr>
      </vt:variant>
      <vt:variant>
        <vt:i4>30</vt:i4>
      </vt:variant>
    </vt:vector>
  </HeadingPairs>
  <TitlesOfParts>
    <vt:vector size="63" baseType="lpstr">
      <vt:lpstr>ＭＳ Ｐゴシック</vt:lpstr>
      <vt:lpstr>ＭＳ Ｐゴシック</vt:lpstr>
      <vt:lpstr>Arial</vt:lpstr>
      <vt:lpstr>Calibri</vt:lpstr>
      <vt:lpstr>Courier New</vt:lpstr>
      <vt:lpstr>Helvetica</vt:lpstr>
      <vt:lpstr>Impact</vt:lpstr>
      <vt:lpstr>Times New Roman</vt:lpstr>
      <vt:lpstr>Trebuchet MS</vt:lpstr>
      <vt:lpstr>Verdana</vt:lpstr>
      <vt:lpstr>Wingdings</vt:lpstr>
      <vt:lpstr>Wingdings 2</vt:lpstr>
      <vt:lpstr>New IEEE</vt:lpstr>
      <vt:lpstr>Evento principal</vt:lpstr>
      <vt:lpstr>1_Evento principal</vt:lpstr>
      <vt:lpstr>2_Evento principal</vt:lpstr>
      <vt:lpstr>3_Evento principal</vt:lpstr>
      <vt:lpstr>4_Evento principal</vt:lpstr>
      <vt:lpstr>5_Evento principal</vt:lpstr>
      <vt:lpstr>6_Evento principal</vt:lpstr>
      <vt:lpstr>7_Evento principal</vt:lpstr>
      <vt:lpstr>8_Evento principal</vt:lpstr>
      <vt:lpstr>9_Evento principal</vt:lpstr>
      <vt:lpstr>Aspecto</vt:lpstr>
      <vt:lpstr>1_Aspecto</vt:lpstr>
      <vt:lpstr>2_Aspecto</vt:lpstr>
      <vt:lpstr>3_Aspecto</vt:lpstr>
      <vt:lpstr>4_Aspecto</vt:lpstr>
      <vt:lpstr>5_Aspecto</vt:lpstr>
      <vt:lpstr>6_Aspecto</vt:lpstr>
      <vt:lpstr>7_Aspecto</vt:lpstr>
      <vt:lpstr>8_Aspecto</vt:lpstr>
      <vt:lpstr>9_Aspecto</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tipos de mantenimiento </vt:lpstr>
      <vt:lpstr>Mantenimiento correctivo </vt:lpstr>
      <vt:lpstr>mantenimiento correctivo resulta aplicable en: </vt:lpstr>
      <vt:lpstr>Inconvenientes </vt:lpstr>
      <vt:lpstr>Mantenimiento preventivo</vt:lpstr>
      <vt:lpstr>Planificación de mantenimiento preventivo:</vt:lpstr>
      <vt:lpstr>Incovenientes </vt:lpstr>
      <vt:lpstr>Mantenimiento predictivo</vt:lpstr>
      <vt:lpstr>Presentación de PowerPoint</vt:lpstr>
      <vt:lpstr>Mantenimiento productivo total</vt:lpstr>
      <vt:lpstr>Formatos de Control</vt:lpstr>
      <vt:lpstr>Organización de Recursos de Mantenimiento </vt:lpstr>
      <vt:lpstr>Presentación de PowerPoint</vt:lpstr>
      <vt:lpstr>Fundamentos de Planeación de Mantenimiento.</vt:lpstr>
      <vt:lpstr>Presentación de PowerPoint</vt:lpstr>
      <vt:lpstr>Software para el control de mantenimiento </vt:lpstr>
      <vt:lpstr>Funciones del software</vt:lpstr>
      <vt:lpstr>Ejemplos de software.</vt:lpstr>
      <vt:lpstr>Ventajas del uso de software</vt:lpstr>
      <vt:lpstr>Desventajas del uso de software:</vt:lpstr>
      <vt:lpstr>Presentación de PowerPoint</vt:lpstr>
      <vt:lpstr>Presentación de PowerPoint</vt:lpstr>
      <vt:lpstr>Presentación de PowerPoint</vt:lpstr>
    </vt:vector>
  </TitlesOfParts>
  <Company>IEEE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Report of the ED 0208</dc:title>
  <dc:creator>Administrator</dc:creator>
  <cp:lastModifiedBy>Janeth Carolina Godoy Ortega</cp:lastModifiedBy>
  <cp:revision>884</cp:revision>
  <dcterms:created xsi:type="dcterms:W3CDTF">2008-02-06T18:32:01Z</dcterms:created>
  <dcterms:modified xsi:type="dcterms:W3CDTF">2016-06-24T13:51:22Z</dcterms:modified>
</cp:coreProperties>
</file>