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514" r:id="rId3"/>
    <p:sldId id="1515" r:id="rId4"/>
    <p:sldId id="1516" r:id="rId5"/>
    <p:sldId id="1517" r:id="rId6"/>
    <p:sldId id="1518" r:id="rId7"/>
    <p:sldId id="1519" r:id="rId8"/>
    <p:sldId id="1520" r:id="rId9"/>
    <p:sldId id="1521" r:id="rId10"/>
    <p:sldId id="1522" r:id="rId11"/>
    <p:sldId id="1523" r:id="rId12"/>
    <p:sldId id="1524" r:id="rId13"/>
    <p:sldId id="1525" r:id="rId14"/>
    <p:sldId id="1526" r:id="rId15"/>
    <p:sldId id="1527" r:id="rId16"/>
    <p:sldId id="1528" r:id="rId17"/>
    <p:sldId id="1529" r:id="rId18"/>
    <p:sldId id="1530" r:id="rId19"/>
    <p:sldId id="1531" r:id="rId20"/>
    <p:sldId id="1532" r:id="rId21"/>
    <p:sldId id="1533" r:id="rId22"/>
    <p:sldId id="1534" r:id="rId23"/>
    <p:sldId id="1535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56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032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565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992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668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7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079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51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5989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646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6671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3997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381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손이 짧아 구원하지 못하심도 아니요 귀가 둔하여 듣지 못하심도 아니라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3871572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맹인 같이 담을 더듬으며 눈 없는 자 같이 두루 더듬으며 낮에도 황혼 때 같이 넘어지니 우리는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강장한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 중에서도 죽은 자 같은지라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100124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곰 같이 부르짖으며 비둘기 같이 슬피 울며 정의를 바라나 없고 구원을 바라나 우리에게서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3380803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우리의 허물이 주의 앞에 심히 많으며 우리의 죄가 우리를 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증언하오니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우리의 허물이 우리와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있음이니라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우리의 죄악을 우리가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4138529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여호와를 배반하고 속였으며 우리 하나님을 따르는 데에서 돌이켜 포학과 패역을 말하며 거짓말을 마음에 잉태하여 낳으니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885767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정의가 뒤로 물리침이 되고 공의가 멀리 섰으며 성실이 거리에 엎드러지고 정직이 나타나지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1611189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성실이 없어지므로 악을 떠나는 자가 탈취를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1843425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이를 살피시고 그 정의가 없는 것을 기뻐하지 아니하시고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4173109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없음을 보시며 중재자가 없음을 이상히 여기셨으므로 자기 팔로 스스로 구원을 베푸시며 자기의 공의를 스스로 의지하사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27642528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공의를 갑옷으로 삼으시며 구원을 자기의 머리에 써서 투구로 삼으시며 보복을 속옷으로 삼으시며 열심을 입어 겉옷으로 삼으시고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17859962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행위대로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갚으시되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원수에게 분노하시며 그 원수에게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보응하시며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섬들에게 보복하실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2482036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너희 죄악이 너희와 너희 하나님 사이를 갈라 놓았고 너희 죄가 그의 얼굴을 가리어서 너희에게서 듣지 않으시게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29117798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서쪽에서 여호와의 이름을 두려워하겠고 해 돋는 쪽에서 그의 영광을 두려워할 것은 여호와께서 그 기운에 몰려 급히 흐르는 강물 같이 오실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2809947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구속자가 시온에 임하며 야곱의 자손 가운데에서 죄과를 떠나는 자에게 임하리라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790862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그들과 세운 나의 언약이 이러하니 곧 네 위에 있는 나의 영과 네 입에 둔 나의 말이 이제부터 영원하도록 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입에서와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후손의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입에서와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후손의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후손의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입에서 떠나지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2522772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너희 손이 피에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손가락이 죄악에 더러워졌으며 너희 입술은 거짓을 말하며 너희 혀는 악독을 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4189207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공의대로 소송하는 자도 없고 진실하게 판결하는 자도 없으며 허망한 것을 의뢰하며 거짓을 말하며 악행을 잉태하여 죄악을 낳으며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3821261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독사의 알을 품으며 거미줄을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알을 먹는 자는 죽을 것이요 그 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밟힌즉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터져서 독사가 나올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107228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짠 것으로는 옷을 이룰 수 없을 것이요 그 행위로는 자기를 가릴 수 없을 것이며 그 행위는 죄악의 행위라 그 손에는 포악한 행동이 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2645563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발은 행악하기에 빠르고 무죄한 피를 흘리기에 신속하며 그 생각은 악한 생각이라 황폐와 파멸이 그 길에 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2547379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평강의 길을 알지 못하며 그들이 행하는 곳에는 정의가 없으며 굽은 길을 스스로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무릇 이 길을 밟는 자는 평강을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460339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정의가 우리에게서 멀고 공의가 우리에게 미치지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못한즉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빛을 바라나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어둠뿐이요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밝은 것을 바라나 캄캄한 가운데에 행하므로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1081633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444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2024-01-23T06:27:04Z</dcterms:modified>
</cp:coreProperties>
</file>