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8"/>
  </p:notesMasterIdLst>
  <p:sldIdLst>
    <p:sldId id="257" r:id="rId2"/>
    <p:sldId id="279" r:id="rId3"/>
    <p:sldId id="277" r:id="rId4"/>
    <p:sldId id="278" r:id="rId5"/>
    <p:sldId id="258" r:id="rId6"/>
    <p:sldId id="268" r:id="rId7"/>
    <p:sldId id="266" r:id="rId8"/>
    <p:sldId id="267" r:id="rId9"/>
    <p:sldId id="271" r:id="rId10"/>
    <p:sldId id="269" r:id="rId11"/>
    <p:sldId id="270" r:id="rId12"/>
    <p:sldId id="272" r:id="rId13"/>
    <p:sldId id="273" r:id="rId14"/>
    <p:sldId id="274" r:id="rId15"/>
    <p:sldId id="275" r:id="rId16"/>
    <p:sldId id="27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E351DA-BE33-4C7C-BB37-711EA6B5B1FD}" type="doc">
      <dgm:prSet loTypeId="urn:microsoft.com/office/officeart/2005/8/layout/radial6" loCatId="cycle" qsTypeId="urn:microsoft.com/office/officeart/2005/8/quickstyle/simple1" qsCatId="simple" csTypeId="urn:microsoft.com/office/officeart/2005/8/colors/colorful3" csCatId="colorful" phldr="1"/>
      <dgm:spPr/>
      <dgm:t>
        <a:bodyPr/>
        <a:lstStyle/>
        <a:p>
          <a:endParaRPr lang="en-SG"/>
        </a:p>
      </dgm:t>
    </dgm:pt>
    <dgm:pt modelId="{F1741193-1E81-4843-9817-B5EBF3DDDC82}">
      <dgm:prSet phldrT="[Text]"/>
      <dgm:spPr/>
      <dgm:t>
        <a:bodyPr/>
        <a:lstStyle/>
        <a:p>
          <a:r>
            <a:rPr lang="en-SG" dirty="0" err="1" smtClean="0"/>
            <a:t>Dokter</a:t>
          </a:r>
          <a:endParaRPr lang="en-SG" dirty="0"/>
        </a:p>
      </dgm:t>
    </dgm:pt>
    <dgm:pt modelId="{5429F34E-18E0-4D2D-9E06-4F5F74A8A1CB}" type="parTrans" cxnId="{33A89A63-9BD3-4650-92C5-0FCFBD4EAA77}">
      <dgm:prSet/>
      <dgm:spPr/>
      <dgm:t>
        <a:bodyPr/>
        <a:lstStyle/>
        <a:p>
          <a:endParaRPr lang="en-SG"/>
        </a:p>
      </dgm:t>
    </dgm:pt>
    <dgm:pt modelId="{28E5BFAF-49AF-44EC-96E9-2A36CD5AC49F}" type="sibTrans" cxnId="{33A89A63-9BD3-4650-92C5-0FCFBD4EAA77}">
      <dgm:prSet/>
      <dgm:spPr/>
      <dgm:t>
        <a:bodyPr/>
        <a:lstStyle/>
        <a:p>
          <a:endParaRPr lang="en-SG"/>
        </a:p>
      </dgm:t>
    </dgm:pt>
    <dgm:pt modelId="{EE5F9427-6092-4A16-AA9F-453CF42590C0}">
      <dgm:prSet phldrT="[Text]" custT="1"/>
      <dgm:spPr/>
      <dgm:t>
        <a:bodyPr/>
        <a:lstStyle/>
        <a:p>
          <a:r>
            <a:rPr lang="en-SG" sz="1400" dirty="0" err="1" smtClean="0">
              <a:solidFill>
                <a:schemeClr val="bg1"/>
              </a:solidFill>
            </a:rPr>
            <a:t>Perawat</a:t>
          </a:r>
          <a:endParaRPr lang="en-SG" sz="1400" dirty="0"/>
        </a:p>
      </dgm:t>
    </dgm:pt>
    <dgm:pt modelId="{5A366820-D234-422D-BF3D-AA2656B5442E}" type="parTrans" cxnId="{A608916A-3AB9-4E86-8245-745738B77448}">
      <dgm:prSet/>
      <dgm:spPr/>
      <dgm:t>
        <a:bodyPr/>
        <a:lstStyle/>
        <a:p>
          <a:endParaRPr lang="en-SG"/>
        </a:p>
      </dgm:t>
    </dgm:pt>
    <dgm:pt modelId="{C6E4AF99-98B6-443E-876F-7D278B80B31A}" type="sibTrans" cxnId="{A608916A-3AB9-4E86-8245-745738B77448}">
      <dgm:prSet/>
      <dgm:spPr/>
      <dgm:t>
        <a:bodyPr/>
        <a:lstStyle/>
        <a:p>
          <a:endParaRPr lang="en-SG"/>
        </a:p>
      </dgm:t>
    </dgm:pt>
    <dgm:pt modelId="{B0BF49B9-F242-41B4-BA27-C2348FB1CF02}">
      <dgm:prSet phldrT="[Text]" custT="1"/>
      <dgm:spPr/>
      <dgm:t>
        <a:bodyPr/>
        <a:lstStyle/>
        <a:p>
          <a:r>
            <a:rPr lang="en-SG" sz="1400" dirty="0" err="1" smtClean="0">
              <a:solidFill>
                <a:schemeClr val="bg1"/>
              </a:solidFill>
            </a:rPr>
            <a:t>Farmasi</a:t>
          </a:r>
          <a:endParaRPr lang="en-SG" sz="1400" dirty="0"/>
        </a:p>
      </dgm:t>
    </dgm:pt>
    <dgm:pt modelId="{5EC55FF4-6C01-4FAD-8F4D-1DD6B1AA163E}" type="parTrans" cxnId="{30E9091B-587F-4F06-ADB4-918E8AFDBBD7}">
      <dgm:prSet/>
      <dgm:spPr/>
      <dgm:t>
        <a:bodyPr/>
        <a:lstStyle/>
        <a:p>
          <a:endParaRPr lang="en-SG"/>
        </a:p>
      </dgm:t>
    </dgm:pt>
    <dgm:pt modelId="{9A11F26C-3D15-4B41-B77A-78F6843A5264}" type="sibTrans" cxnId="{30E9091B-587F-4F06-ADB4-918E8AFDBBD7}">
      <dgm:prSet/>
      <dgm:spPr/>
      <dgm:t>
        <a:bodyPr/>
        <a:lstStyle/>
        <a:p>
          <a:endParaRPr lang="en-SG"/>
        </a:p>
      </dgm:t>
    </dgm:pt>
    <dgm:pt modelId="{7C4F916E-92F4-40FF-ADC6-EA6BC7C0231E}">
      <dgm:prSet phldrT="[Text]"/>
      <dgm:spPr/>
      <dgm:t>
        <a:bodyPr/>
        <a:lstStyle/>
        <a:p>
          <a:r>
            <a:rPr lang="en-SG" dirty="0" smtClean="0"/>
            <a:t>Lain-lain</a:t>
          </a:r>
          <a:endParaRPr lang="en-SG" dirty="0"/>
        </a:p>
      </dgm:t>
    </dgm:pt>
    <dgm:pt modelId="{E17AD81C-D01F-48FA-92EF-3DD81365263E}" type="parTrans" cxnId="{639EB064-A67F-469B-B789-1B392E131124}">
      <dgm:prSet/>
      <dgm:spPr/>
      <dgm:t>
        <a:bodyPr/>
        <a:lstStyle/>
        <a:p>
          <a:endParaRPr lang="en-SG"/>
        </a:p>
      </dgm:t>
    </dgm:pt>
    <dgm:pt modelId="{4A799319-F138-4CD6-96FD-8A7CAD7C6601}" type="sibTrans" cxnId="{639EB064-A67F-469B-B789-1B392E131124}">
      <dgm:prSet/>
      <dgm:spPr/>
      <dgm:t>
        <a:bodyPr/>
        <a:lstStyle/>
        <a:p>
          <a:endParaRPr lang="en-SG"/>
        </a:p>
      </dgm:t>
    </dgm:pt>
    <dgm:pt modelId="{62799D97-2316-42E7-986D-31CD7EC0F3D4}">
      <dgm:prSet phldrT="[Text]"/>
      <dgm:spPr/>
      <dgm:t>
        <a:bodyPr/>
        <a:lstStyle/>
        <a:p>
          <a:r>
            <a:rPr lang="en-SG" dirty="0" err="1" smtClean="0"/>
            <a:t>Analis</a:t>
          </a:r>
          <a:endParaRPr lang="en-SG" dirty="0"/>
        </a:p>
      </dgm:t>
    </dgm:pt>
    <dgm:pt modelId="{E3597B1B-2642-4EA7-8848-F8315DF81D75}" type="parTrans" cxnId="{A1823426-28A3-402F-9820-3DA6C0248A59}">
      <dgm:prSet/>
      <dgm:spPr/>
      <dgm:t>
        <a:bodyPr/>
        <a:lstStyle/>
        <a:p>
          <a:endParaRPr lang="en-SG"/>
        </a:p>
      </dgm:t>
    </dgm:pt>
    <dgm:pt modelId="{9D99CD16-0382-4564-A8A4-2C06E48433B3}" type="sibTrans" cxnId="{A1823426-28A3-402F-9820-3DA6C0248A59}">
      <dgm:prSet/>
      <dgm:spPr/>
      <dgm:t>
        <a:bodyPr/>
        <a:lstStyle/>
        <a:p>
          <a:endParaRPr lang="en-SG"/>
        </a:p>
      </dgm:t>
    </dgm:pt>
    <dgm:pt modelId="{DA3D6FAB-E358-46F9-92EB-B14D6EE431D1}">
      <dgm:prSet phldrT="[Text]" custT="1"/>
      <dgm:spPr/>
      <dgm:t>
        <a:bodyPr/>
        <a:lstStyle/>
        <a:p>
          <a:r>
            <a:rPr lang="en-SG" sz="1400" dirty="0" err="1" smtClean="0">
              <a:solidFill>
                <a:schemeClr val="bg1"/>
              </a:solidFill>
            </a:rPr>
            <a:t>Ahli</a:t>
          </a:r>
          <a:r>
            <a:rPr lang="en-SG" sz="1400" dirty="0" smtClean="0">
              <a:solidFill>
                <a:schemeClr val="bg1"/>
              </a:solidFill>
            </a:rPr>
            <a:t> </a:t>
          </a:r>
          <a:r>
            <a:rPr lang="en-SG" sz="1400" dirty="0" err="1" smtClean="0">
              <a:solidFill>
                <a:schemeClr val="bg1"/>
              </a:solidFill>
            </a:rPr>
            <a:t>Gizi</a:t>
          </a:r>
          <a:endParaRPr lang="en-SG" sz="1400" dirty="0">
            <a:solidFill>
              <a:schemeClr val="bg1"/>
            </a:solidFill>
          </a:endParaRPr>
        </a:p>
      </dgm:t>
    </dgm:pt>
    <dgm:pt modelId="{D62113DF-59D2-4B80-A258-957AC0FF85D4}" type="parTrans" cxnId="{01C256DF-97F9-405A-9CB1-76AEB72A73BB}">
      <dgm:prSet/>
      <dgm:spPr/>
      <dgm:t>
        <a:bodyPr/>
        <a:lstStyle/>
        <a:p>
          <a:endParaRPr lang="en-SG"/>
        </a:p>
      </dgm:t>
    </dgm:pt>
    <dgm:pt modelId="{518AF5E4-47A7-4FF8-873F-B597C22CA3FC}" type="sibTrans" cxnId="{01C256DF-97F9-405A-9CB1-76AEB72A73BB}">
      <dgm:prSet/>
      <dgm:spPr/>
      <dgm:t>
        <a:bodyPr/>
        <a:lstStyle/>
        <a:p>
          <a:endParaRPr lang="en-SG"/>
        </a:p>
      </dgm:t>
    </dgm:pt>
    <dgm:pt modelId="{A7985981-FF20-4277-9A52-09312BFAB021}">
      <dgm:prSet phldrT="[Text]" custT="1"/>
      <dgm:spPr/>
      <dgm:t>
        <a:bodyPr/>
        <a:lstStyle/>
        <a:p>
          <a:r>
            <a:rPr lang="en-SG" sz="1400" dirty="0" err="1" smtClean="0">
              <a:solidFill>
                <a:schemeClr val="bg1"/>
              </a:solidFill>
            </a:rPr>
            <a:t>Fisioterapi</a:t>
          </a:r>
          <a:endParaRPr lang="en-SG" sz="1400" dirty="0">
            <a:solidFill>
              <a:schemeClr val="bg1"/>
            </a:solidFill>
          </a:endParaRPr>
        </a:p>
      </dgm:t>
    </dgm:pt>
    <dgm:pt modelId="{8DD506A3-CAAA-4552-849B-9F7360070614}" type="parTrans" cxnId="{980B027D-35BF-4F7A-8B7E-7A5231381348}">
      <dgm:prSet/>
      <dgm:spPr/>
      <dgm:t>
        <a:bodyPr/>
        <a:lstStyle/>
        <a:p>
          <a:endParaRPr lang="en-SG"/>
        </a:p>
      </dgm:t>
    </dgm:pt>
    <dgm:pt modelId="{4FB7EEF2-9024-4152-B769-B05544577A62}" type="sibTrans" cxnId="{980B027D-35BF-4F7A-8B7E-7A5231381348}">
      <dgm:prSet/>
      <dgm:spPr/>
      <dgm:t>
        <a:bodyPr/>
        <a:lstStyle/>
        <a:p>
          <a:endParaRPr lang="en-SG"/>
        </a:p>
      </dgm:t>
    </dgm:pt>
    <dgm:pt modelId="{E9A87E11-D392-4002-AFDE-1C8BB91D596C}">
      <dgm:prSet custT="1"/>
      <dgm:spPr/>
      <dgm:t>
        <a:bodyPr/>
        <a:lstStyle/>
        <a:p>
          <a:r>
            <a:rPr lang="en-SG" sz="1400" dirty="0" err="1" smtClean="0">
              <a:solidFill>
                <a:schemeClr val="bg1"/>
              </a:solidFill>
            </a:rPr>
            <a:t>Radigrafer</a:t>
          </a:r>
          <a:endParaRPr lang="en-SG" sz="1400" dirty="0">
            <a:solidFill>
              <a:schemeClr val="bg1"/>
            </a:solidFill>
          </a:endParaRPr>
        </a:p>
      </dgm:t>
    </dgm:pt>
    <dgm:pt modelId="{97DFE9B9-3ECA-41AF-80BC-4FBAC2317836}" type="parTrans" cxnId="{65E5CD9A-33B8-44CE-97F1-92AE71160D2F}">
      <dgm:prSet/>
      <dgm:spPr/>
      <dgm:t>
        <a:bodyPr/>
        <a:lstStyle/>
        <a:p>
          <a:endParaRPr lang="en-SG"/>
        </a:p>
      </dgm:t>
    </dgm:pt>
    <dgm:pt modelId="{C3B988BC-19E6-4BB5-95E0-A517027C588D}" type="sibTrans" cxnId="{65E5CD9A-33B8-44CE-97F1-92AE71160D2F}">
      <dgm:prSet/>
      <dgm:spPr/>
      <dgm:t>
        <a:bodyPr/>
        <a:lstStyle/>
        <a:p>
          <a:endParaRPr lang="en-SG"/>
        </a:p>
      </dgm:t>
    </dgm:pt>
    <dgm:pt modelId="{C4912178-A957-4BA6-A163-693124B2F3D0}" type="pres">
      <dgm:prSet presAssocID="{69E351DA-BE33-4C7C-BB37-711EA6B5B1FD}" presName="Name0" presStyleCnt="0">
        <dgm:presLayoutVars>
          <dgm:chMax val="1"/>
          <dgm:dir/>
          <dgm:animLvl val="ctr"/>
          <dgm:resizeHandles val="exact"/>
        </dgm:presLayoutVars>
      </dgm:prSet>
      <dgm:spPr/>
      <dgm:t>
        <a:bodyPr/>
        <a:lstStyle/>
        <a:p>
          <a:endParaRPr lang="en-SG"/>
        </a:p>
      </dgm:t>
    </dgm:pt>
    <dgm:pt modelId="{578FB756-8A5F-43F6-A523-355FB8C5953B}" type="pres">
      <dgm:prSet presAssocID="{F1741193-1E81-4843-9817-B5EBF3DDDC82}" presName="centerShape" presStyleLbl="node0" presStyleIdx="0" presStyleCnt="1"/>
      <dgm:spPr/>
      <dgm:t>
        <a:bodyPr/>
        <a:lstStyle/>
        <a:p>
          <a:endParaRPr lang="en-SG"/>
        </a:p>
      </dgm:t>
    </dgm:pt>
    <dgm:pt modelId="{49B22869-84CE-426A-B574-7CBC7BBD197C}" type="pres">
      <dgm:prSet presAssocID="{EE5F9427-6092-4A16-AA9F-453CF42590C0}" presName="node" presStyleLbl="node1" presStyleIdx="0" presStyleCnt="7">
        <dgm:presLayoutVars>
          <dgm:bulletEnabled val="1"/>
        </dgm:presLayoutVars>
      </dgm:prSet>
      <dgm:spPr/>
      <dgm:t>
        <a:bodyPr/>
        <a:lstStyle/>
        <a:p>
          <a:endParaRPr lang="en-SG"/>
        </a:p>
      </dgm:t>
    </dgm:pt>
    <dgm:pt modelId="{154065F7-06A8-4986-85EB-6671D776974E}" type="pres">
      <dgm:prSet presAssocID="{EE5F9427-6092-4A16-AA9F-453CF42590C0}" presName="dummy" presStyleCnt="0"/>
      <dgm:spPr/>
    </dgm:pt>
    <dgm:pt modelId="{8D903E81-CAD0-43FE-B882-378F330C3484}" type="pres">
      <dgm:prSet presAssocID="{C6E4AF99-98B6-443E-876F-7D278B80B31A}" presName="sibTrans" presStyleLbl="sibTrans2D1" presStyleIdx="0" presStyleCnt="7"/>
      <dgm:spPr/>
      <dgm:t>
        <a:bodyPr/>
        <a:lstStyle/>
        <a:p>
          <a:endParaRPr lang="en-SG"/>
        </a:p>
      </dgm:t>
    </dgm:pt>
    <dgm:pt modelId="{F0870474-EED1-40E6-929F-0CDECB9A89BE}" type="pres">
      <dgm:prSet presAssocID="{B0BF49B9-F242-41B4-BA27-C2348FB1CF02}" presName="node" presStyleLbl="node1" presStyleIdx="1" presStyleCnt="7">
        <dgm:presLayoutVars>
          <dgm:bulletEnabled val="1"/>
        </dgm:presLayoutVars>
      </dgm:prSet>
      <dgm:spPr/>
      <dgm:t>
        <a:bodyPr/>
        <a:lstStyle/>
        <a:p>
          <a:endParaRPr lang="en-SG"/>
        </a:p>
      </dgm:t>
    </dgm:pt>
    <dgm:pt modelId="{476A15F9-13FB-46DB-801B-9C8F84017AB9}" type="pres">
      <dgm:prSet presAssocID="{B0BF49B9-F242-41B4-BA27-C2348FB1CF02}" presName="dummy" presStyleCnt="0"/>
      <dgm:spPr/>
    </dgm:pt>
    <dgm:pt modelId="{079FC11D-BEAF-4685-B126-05A4160B5D50}" type="pres">
      <dgm:prSet presAssocID="{9A11F26C-3D15-4B41-B77A-78F6843A5264}" presName="sibTrans" presStyleLbl="sibTrans2D1" presStyleIdx="1" presStyleCnt="7"/>
      <dgm:spPr/>
      <dgm:t>
        <a:bodyPr/>
        <a:lstStyle/>
        <a:p>
          <a:endParaRPr lang="en-SG"/>
        </a:p>
      </dgm:t>
    </dgm:pt>
    <dgm:pt modelId="{0CAE7E80-F938-4275-AEA9-DF703033A7E6}" type="pres">
      <dgm:prSet presAssocID="{7C4F916E-92F4-40FF-ADC6-EA6BC7C0231E}" presName="node" presStyleLbl="node1" presStyleIdx="2" presStyleCnt="7">
        <dgm:presLayoutVars>
          <dgm:bulletEnabled val="1"/>
        </dgm:presLayoutVars>
      </dgm:prSet>
      <dgm:spPr/>
      <dgm:t>
        <a:bodyPr/>
        <a:lstStyle/>
        <a:p>
          <a:endParaRPr lang="en-SG"/>
        </a:p>
      </dgm:t>
    </dgm:pt>
    <dgm:pt modelId="{D33AD823-56EC-4686-B684-09C96CB7C276}" type="pres">
      <dgm:prSet presAssocID="{7C4F916E-92F4-40FF-ADC6-EA6BC7C0231E}" presName="dummy" presStyleCnt="0"/>
      <dgm:spPr/>
    </dgm:pt>
    <dgm:pt modelId="{7240971B-34A5-4F20-9B19-634AA195BDEA}" type="pres">
      <dgm:prSet presAssocID="{4A799319-F138-4CD6-96FD-8A7CAD7C6601}" presName="sibTrans" presStyleLbl="sibTrans2D1" presStyleIdx="2" presStyleCnt="7"/>
      <dgm:spPr/>
      <dgm:t>
        <a:bodyPr/>
        <a:lstStyle/>
        <a:p>
          <a:endParaRPr lang="en-SG"/>
        </a:p>
      </dgm:t>
    </dgm:pt>
    <dgm:pt modelId="{D4CE5554-5C3D-4B57-BDCD-B4883DA005BB}" type="pres">
      <dgm:prSet presAssocID="{62799D97-2316-42E7-986D-31CD7EC0F3D4}" presName="node" presStyleLbl="node1" presStyleIdx="3" presStyleCnt="7">
        <dgm:presLayoutVars>
          <dgm:bulletEnabled val="1"/>
        </dgm:presLayoutVars>
      </dgm:prSet>
      <dgm:spPr/>
      <dgm:t>
        <a:bodyPr/>
        <a:lstStyle/>
        <a:p>
          <a:endParaRPr lang="en-SG"/>
        </a:p>
      </dgm:t>
    </dgm:pt>
    <dgm:pt modelId="{94B22E67-6EF2-4ECA-BCB2-A65C4426276C}" type="pres">
      <dgm:prSet presAssocID="{62799D97-2316-42E7-986D-31CD7EC0F3D4}" presName="dummy" presStyleCnt="0"/>
      <dgm:spPr/>
    </dgm:pt>
    <dgm:pt modelId="{F02633C2-5FF9-4E8B-83E6-402ED4AA8734}" type="pres">
      <dgm:prSet presAssocID="{9D99CD16-0382-4564-A8A4-2C06E48433B3}" presName="sibTrans" presStyleLbl="sibTrans2D1" presStyleIdx="3" presStyleCnt="7"/>
      <dgm:spPr/>
      <dgm:t>
        <a:bodyPr/>
        <a:lstStyle/>
        <a:p>
          <a:endParaRPr lang="en-SG"/>
        </a:p>
      </dgm:t>
    </dgm:pt>
    <dgm:pt modelId="{7E68926C-1AB2-4750-A3AB-B8E045CD9084}" type="pres">
      <dgm:prSet presAssocID="{A7985981-FF20-4277-9A52-09312BFAB021}" presName="node" presStyleLbl="node1" presStyleIdx="4" presStyleCnt="7">
        <dgm:presLayoutVars>
          <dgm:bulletEnabled val="1"/>
        </dgm:presLayoutVars>
      </dgm:prSet>
      <dgm:spPr/>
      <dgm:t>
        <a:bodyPr/>
        <a:lstStyle/>
        <a:p>
          <a:endParaRPr lang="en-SG"/>
        </a:p>
      </dgm:t>
    </dgm:pt>
    <dgm:pt modelId="{C7829D1B-DC2A-4E26-8CD8-24E5920BA73B}" type="pres">
      <dgm:prSet presAssocID="{A7985981-FF20-4277-9A52-09312BFAB021}" presName="dummy" presStyleCnt="0"/>
      <dgm:spPr/>
    </dgm:pt>
    <dgm:pt modelId="{B4C0C0CB-2C95-411E-A132-D9776492BEC4}" type="pres">
      <dgm:prSet presAssocID="{4FB7EEF2-9024-4152-B769-B05544577A62}" presName="sibTrans" presStyleLbl="sibTrans2D1" presStyleIdx="4" presStyleCnt="7"/>
      <dgm:spPr/>
      <dgm:t>
        <a:bodyPr/>
        <a:lstStyle/>
        <a:p>
          <a:endParaRPr lang="en-SG"/>
        </a:p>
      </dgm:t>
    </dgm:pt>
    <dgm:pt modelId="{83891596-F62B-4311-B01D-3A479F3342AB}" type="pres">
      <dgm:prSet presAssocID="{E9A87E11-D392-4002-AFDE-1C8BB91D596C}" presName="node" presStyleLbl="node1" presStyleIdx="5" presStyleCnt="7">
        <dgm:presLayoutVars>
          <dgm:bulletEnabled val="1"/>
        </dgm:presLayoutVars>
      </dgm:prSet>
      <dgm:spPr/>
      <dgm:t>
        <a:bodyPr/>
        <a:lstStyle/>
        <a:p>
          <a:endParaRPr lang="en-SG"/>
        </a:p>
      </dgm:t>
    </dgm:pt>
    <dgm:pt modelId="{0DEB4B79-7CB6-428C-8499-3906FFFCA159}" type="pres">
      <dgm:prSet presAssocID="{E9A87E11-D392-4002-AFDE-1C8BB91D596C}" presName="dummy" presStyleCnt="0"/>
      <dgm:spPr/>
    </dgm:pt>
    <dgm:pt modelId="{65BFC49B-5E7A-4A77-905A-E804CF9C10D4}" type="pres">
      <dgm:prSet presAssocID="{C3B988BC-19E6-4BB5-95E0-A517027C588D}" presName="sibTrans" presStyleLbl="sibTrans2D1" presStyleIdx="5" presStyleCnt="7"/>
      <dgm:spPr/>
      <dgm:t>
        <a:bodyPr/>
        <a:lstStyle/>
        <a:p>
          <a:endParaRPr lang="en-SG"/>
        </a:p>
      </dgm:t>
    </dgm:pt>
    <dgm:pt modelId="{0A9B1562-8D74-4E18-A7BC-5935D3F96401}" type="pres">
      <dgm:prSet presAssocID="{DA3D6FAB-E358-46F9-92EB-B14D6EE431D1}" presName="node" presStyleLbl="node1" presStyleIdx="6" presStyleCnt="7">
        <dgm:presLayoutVars>
          <dgm:bulletEnabled val="1"/>
        </dgm:presLayoutVars>
      </dgm:prSet>
      <dgm:spPr/>
      <dgm:t>
        <a:bodyPr/>
        <a:lstStyle/>
        <a:p>
          <a:endParaRPr lang="en-SG"/>
        </a:p>
      </dgm:t>
    </dgm:pt>
    <dgm:pt modelId="{452ABD3D-13F6-423F-8F6F-6966B81A8D2A}" type="pres">
      <dgm:prSet presAssocID="{DA3D6FAB-E358-46F9-92EB-B14D6EE431D1}" presName="dummy" presStyleCnt="0"/>
      <dgm:spPr/>
    </dgm:pt>
    <dgm:pt modelId="{35311C90-BD26-4602-8FE1-AD5F8DDB9A7F}" type="pres">
      <dgm:prSet presAssocID="{518AF5E4-47A7-4FF8-873F-B597C22CA3FC}" presName="sibTrans" presStyleLbl="sibTrans2D1" presStyleIdx="6" presStyleCnt="7"/>
      <dgm:spPr/>
      <dgm:t>
        <a:bodyPr/>
        <a:lstStyle/>
        <a:p>
          <a:endParaRPr lang="en-SG"/>
        </a:p>
      </dgm:t>
    </dgm:pt>
  </dgm:ptLst>
  <dgm:cxnLst>
    <dgm:cxn modelId="{E2B755E1-4F1F-4E10-9693-A498246FD0C0}" type="presOf" srcId="{4A799319-F138-4CD6-96FD-8A7CAD7C6601}" destId="{7240971B-34A5-4F20-9B19-634AA195BDEA}" srcOrd="0" destOrd="0" presId="urn:microsoft.com/office/officeart/2005/8/layout/radial6"/>
    <dgm:cxn modelId="{A1823426-28A3-402F-9820-3DA6C0248A59}" srcId="{F1741193-1E81-4843-9817-B5EBF3DDDC82}" destId="{62799D97-2316-42E7-986D-31CD7EC0F3D4}" srcOrd="3" destOrd="0" parTransId="{E3597B1B-2642-4EA7-8848-F8315DF81D75}" sibTransId="{9D99CD16-0382-4564-A8A4-2C06E48433B3}"/>
    <dgm:cxn modelId="{35DE834D-0E7A-4DAF-9EDE-66D662D2292B}" type="presOf" srcId="{9D99CD16-0382-4564-A8A4-2C06E48433B3}" destId="{F02633C2-5FF9-4E8B-83E6-402ED4AA8734}" srcOrd="0" destOrd="0" presId="urn:microsoft.com/office/officeart/2005/8/layout/radial6"/>
    <dgm:cxn modelId="{01C256DF-97F9-405A-9CB1-76AEB72A73BB}" srcId="{F1741193-1E81-4843-9817-B5EBF3DDDC82}" destId="{DA3D6FAB-E358-46F9-92EB-B14D6EE431D1}" srcOrd="6" destOrd="0" parTransId="{D62113DF-59D2-4B80-A258-957AC0FF85D4}" sibTransId="{518AF5E4-47A7-4FF8-873F-B597C22CA3FC}"/>
    <dgm:cxn modelId="{A608916A-3AB9-4E86-8245-745738B77448}" srcId="{F1741193-1E81-4843-9817-B5EBF3DDDC82}" destId="{EE5F9427-6092-4A16-AA9F-453CF42590C0}" srcOrd="0" destOrd="0" parTransId="{5A366820-D234-422D-BF3D-AA2656B5442E}" sibTransId="{C6E4AF99-98B6-443E-876F-7D278B80B31A}"/>
    <dgm:cxn modelId="{A0BB3F24-1C67-4503-AC4C-E29328D6490E}" type="presOf" srcId="{B0BF49B9-F242-41B4-BA27-C2348FB1CF02}" destId="{F0870474-EED1-40E6-929F-0CDECB9A89BE}" srcOrd="0" destOrd="0" presId="urn:microsoft.com/office/officeart/2005/8/layout/radial6"/>
    <dgm:cxn modelId="{F9426B5C-FEE6-426A-9E40-AEC67E25906C}" type="presOf" srcId="{A7985981-FF20-4277-9A52-09312BFAB021}" destId="{7E68926C-1AB2-4750-A3AB-B8E045CD9084}" srcOrd="0" destOrd="0" presId="urn:microsoft.com/office/officeart/2005/8/layout/radial6"/>
    <dgm:cxn modelId="{12DD2F3C-F9CC-486B-899A-E688433467D8}" type="presOf" srcId="{4FB7EEF2-9024-4152-B769-B05544577A62}" destId="{B4C0C0CB-2C95-411E-A132-D9776492BEC4}" srcOrd="0" destOrd="0" presId="urn:microsoft.com/office/officeart/2005/8/layout/radial6"/>
    <dgm:cxn modelId="{854D5EB4-6A4A-4D27-B032-7151C11E86B1}" type="presOf" srcId="{C3B988BC-19E6-4BB5-95E0-A517027C588D}" destId="{65BFC49B-5E7A-4A77-905A-E804CF9C10D4}" srcOrd="0" destOrd="0" presId="urn:microsoft.com/office/officeart/2005/8/layout/radial6"/>
    <dgm:cxn modelId="{33A89A63-9BD3-4650-92C5-0FCFBD4EAA77}" srcId="{69E351DA-BE33-4C7C-BB37-711EA6B5B1FD}" destId="{F1741193-1E81-4843-9817-B5EBF3DDDC82}" srcOrd="0" destOrd="0" parTransId="{5429F34E-18E0-4D2D-9E06-4F5F74A8A1CB}" sibTransId="{28E5BFAF-49AF-44EC-96E9-2A36CD5AC49F}"/>
    <dgm:cxn modelId="{0A34D096-8284-41E6-BAF1-CC6F3BDCD1D3}" type="presOf" srcId="{7C4F916E-92F4-40FF-ADC6-EA6BC7C0231E}" destId="{0CAE7E80-F938-4275-AEA9-DF703033A7E6}" srcOrd="0" destOrd="0" presId="urn:microsoft.com/office/officeart/2005/8/layout/radial6"/>
    <dgm:cxn modelId="{E60CC8D0-5942-4E1F-9E19-28CE7AF9F9C8}" type="presOf" srcId="{9A11F26C-3D15-4B41-B77A-78F6843A5264}" destId="{079FC11D-BEAF-4685-B126-05A4160B5D50}" srcOrd="0" destOrd="0" presId="urn:microsoft.com/office/officeart/2005/8/layout/radial6"/>
    <dgm:cxn modelId="{15EE6051-ED83-416E-82CE-FC6CF0EC7970}" type="presOf" srcId="{EE5F9427-6092-4A16-AA9F-453CF42590C0}" destId="{49B22869-84CE-426A-B574-7CBC7BBD197C}" srcOrd="0" destOrd="0" presId="urn:microsoft.com/office/officeart/2005/8/layout/radial6"/>
    <dgm:cxn modelId="{65E5CD9A-33B8-44CE-97F1-92AE71160D2F}" srcId="{F1741193-1E81-4843-9817-B5EBF3DDDC82}" destId="{E9A87E11-D392-4002-AFDE-1C8BB91D596C}" srcOrd="5" destOrd="0" parTransId="{97DFE9B9-3ECA-41AF-80BC-4FBAC2317836}" sibTransId="{C3B988BC-19E6-4BB5-95E0-A517027C588D}"/>
    <dgm:cxn modelId="{639EB064-A67F-469B-B789-1B392E131124}" srcId="{F1741193-1E81-4843-9817-B5EBF3DDDC82}" destId="{7C4F916E-92F4-40FF-ADC6-EA6BC7C0231E}" srcOrd="2" destOrd="0" parTransId="{E17AD81C-D01F-48FA-92EF-3DD81365263E}" sibTransId="{4A799319-F138-4CD6-96FD-8A7CAD7C6601}"/>
    <dgm:cxn modelId="{980B027D-35BF-4F7A-8B7E-7A5231381348}" srcId="{F1741193-1E81-4843-9817-B5EBF3DDDC82}" destId="{A7985981-FF20-4277-9A52-09312BFAB021}" srcOrd="4" destOrd="0" parTransId="{8DD506A3-CAAA-4552-849B-9F7360070614}" sibTransId="{4FB7EEF2-9024-4152-B769-B05544577A62}"/>
    <dgm:cxn modelId="{3CF31956-A90A-41AE-9741-491DE627852F}" type="presOf" srcId="{E9A87E11-D392-4002-AFDE-1C8BB91D596C}" destId="{83891596-F62B-4311-B01D-3A479F3342AB}" srcOrd="0" destOrd="0" presId="urn:microsoft.com/office/officeart/2005/8/layout/radial6"/>
    <dgm:cxn modelId="{313D991B-2C83-43BC-8C9C-A8B24569560F}" type="presOf" srcId="{518AF5E4-47A7-4FF8-873F-B597C22CA3FC}" destId="{35311C90-BD26-4602-8FE1-AD5F8DDB9A7F}" srcOrd="0" destOrd="0" presId="urn:microsoft.com/office/officeart/2005/8/layout/radial6"/>
    <dgm:cxn modelId="{1D588CFB-A873-4625-8D97-A65154C7B8D7}" type="presOf" srcId="{C6E4AF99-98B6-443E-876F-7D278B80B31A}" destId="{8D903E81-CAD0-43FE-B882-378F330C3484}" srcOrd="0" destOrd="0" presId="urn:microsoft.com/office/officeart/2005/8/layout/radial6"/>
    <dgm:cxn modelId="{D59C07CE-CFC2-4B46-B53D-416D0444CB87}" type="presOf" srcId="{69E351DA-BE33-4C7C-BB37-711EA6B5B1FD}" destId="{C4912178-A957-4BA6-A163-693124B2F3D0}" srcOrd="0" destOrd="0" presId="urn:microsoft.com/office/officeart/2005/8/layout/radial6"/>
    <dgm:cxn modelId="{30E9091B-587F-4F06-ADB4-918E8AFDBBD7}" srcId="{F1741193-1E81-4843-9817-B5EBF3DDDC82}" destId="{B0BF49B9-F242-41B4-BA27-C2348FB1CF02}" srcOrd="1" destOrd="0" parTransId="{5EC55FF4-6C01-4FAD-8F4D-1DD6B1AA163E}" sibTransId="{9A11F26C-3D15-4B41-B77A-78F6843A5264}"/>
    <dgm:cxn modelId="{51001475-505E-456B-9AC2-939BEB734A47}" type="presOf" srcId="{DA3D6FAB-E358-46F9-92EB-B14D6EE431D1}" destId="{0A9B1562-8D74-4E18-A7BC-5935D3F96401}" srcOrd="0" destOrd="0" presId="urn:microsoft.com/office/officeart/2005/8/layout/radial6"/>
    <dgm:cxn modelId="{27274F72-0036-4B3F-B824-BCB4C5E2AFAE}" type="presOf" srcId="{F1741193-1E81-4843-9817-B5EBF3DDDC82}" destId="{578FB756-8A5F-43F6-A523-355FB8C5953B}" srcOrd="0" destOrd="0" presId="urn:microsoft.com/office/officeart/2005/8/layout/radial6"/>
    <dgm:cxn modelId="{7BCBE702-8338-4B5E-B158-06F979CD837E}" type="presOf" srcId="{62799D97-2316-42E7-986D-31CD7EC0F3D4}" destId="{D4CE5554-5C3D-4B57-BDCD-B4883DA005BB}" srcOrd="0" destOrd="0" presId="urn:microsoft.com/office/officeart/2005/8/layout/radial6"/>
    <dgm:cxn modelId="{0D7143DE-4FF6-4116-8CBA-56A4628A398A}" type="presParOf" srcId="{C4912178-A957-4BA6-A163-693124B2F3D0}" destId="{578FB756-8A5F-43F6-A523-355FB8C5953B}" srcOrd="0" destOrd="0" presId="urn:microsoft.com/office/officeart/2005/8/layout/radial6"/>
    <dgm:cxn modelId="{05979B69-0845-48B5-807C-F1492A41C1E2}" type="presParOf" srcId="{C4912178-A957-4BA6-A163-693124B2F3D0}" destId="{49B22869-84CE-426A-B574-7CBC7BBD197C}" srcOrd="1" destOrd="0" presId="urn:microsoft.com/office/officeart/2005/8/layout/radial6"/>
    <dgm:cxn modelId="{968DD38C-6C6E-4918-A271-4E11ABA6EE9E}" type="presParOf" srcId="{C4912178-A957-4BA6-A163-693124B2F3D0}" destId="{154065F7-06A8-4986-85EB-6671D776974E}" srcOrd="2" destOrd="0" presId="urn:microsoft.com/office/officeart/2005/8/layout/radial6"/>
    <dgm:cxn modelId="{1AD834EB-BFD7-4CD9-A01D-1615AF73D701}" type="presParOf" srcId="{C4912178-A957-4BA6-A163-693124B2F3D0}" destId="{8D903E81-CAD0-43FE-B882-378F330C3484}" srcOrd="3" destOrd="0" presId="urn:microsoft.com/office/officeart/2005/8/layout/radial6"/>
    <dgm:cxn modelId="{8396E1B8-9F8B-427C-BF3F-00C9B7217BFE}" type="presParOf" srcId="{C4912178-A957-4BA6-A163-693124B2F3D0}" destId="{F0870474-EED1-40E6-929F-0CDECB9A89BE}" srcOrd="4" destOrd="0" presId="urn:microsoft.com/office/officeart/2005/8/layout/radial6"/>
    <dgm:cxn modelId="{D2B6DBE1-D8CF-4121-B777-1283D53C3F5D}" type="presParOf" srcId="{C4912178-A957-4BA6-A163-693124B2F3D0}" destId="{476A15F9-13FB-46DB-801B-9C8F84017AB9}" srcOrd="5" destOrd="0" presId="urn:microsoft.com/office/officeart/2005/8/layout/radial6"/>
    <dgm:cxn modelId="{770433A1-A1BA-411E-A3A2-68F18C3213BC}" type="presParOf" srcId="{C4912178-A957-4BA6-A163-693124B2F3D0}" destId="{079FC11D-BEAF-4685-B126-05A4160B5D50}" srcOrd="6" destOrd="0" presId="urn:microsoft.com/office/officeart/2005/8/layout/radial6"/>
    <dgm:cxn modelId="{3470432C-D389-45E1-8D31-E47B4D36FB6C}" type="presParOf" srcId="{C4912178-A957-4BA6-A163-693124B2F3D0}" destId="{0CAE7E80-F938-4275-AEA9-DF703033A7E6}" srcOrd="7" destOrd="0" presId="urn:microsoft.com/office/officeart/2005/8/layout/radial6"/>
    <dgm:cxn modelId="{1E4C557C-4AE6-408D-BE20-42A61A4D4FBB}" type="presParOf" srcId="{C4912178-A957-4BA6-A163-693124B2F3D0}" destId="{D33AD823-56EC-4686-B684-09C96CB7C276}" srcOrd="8" destOrd="0" presId="urn:microsoft.com/office/officeart/2005/8/layout/radial6"/>
    <dgm:cxn modelId="{3F05CA98-73F4-4CAE-91DD-DB08370FDE0A}" type="presParOf" srcId="{C4912178-A957-4BA6-A163-693124B2F3D0}" destId="{7240971B-34A5-4F20-9B19-634AA195BDEA}" srcOrd="9" destOrd="0" presId="urn:microsoft.com/office/officeart/2005/8/layout/radial6"/>
    <dgm:cxn modelId="{6C6BB9B4-8DB6-45D6-B59B-50CF9435ECB8}" type="presParOf" srcId="{C4912178-A957-4BA6-A163-693124B2F3D0}" destId="{D4CE5554-5C3D-4B57-BDCD-B4883DA005BB}" srcOrd="10" destOrd="0" presId="urn:microsoft.com/office/officeart/2005/8/layout/radial6"/>
    <dgm:cxn modelId="{EBC64860-2386-4224-96DA-0E99952895B9}" type="presParOf" srcId="{C4912178-A957-4BA6-A163-693124B2F3D0}" destId="{94B22E67-6EF2-4ECA-BCB2-A65C4426276C}" srcOrd="11" destOrd="0" presId="urn:microsoft.com/office/officeart/2005/8/layout/radial6"/>
    <dgm:cxn modelId="{DA143039-0C76-4815-BF6F-6015803FEF13}" type="presParOf" srcId="{C4912178-A957-4BA6-A163-693124B2F3D0}" destId="{F02633C2-5FF9-4E8B-83E6-402ED4AA8734}" srcOrd="12" destOrd="0" presId="urn:microsoft.com/office/officeart/2005/8/layout/radial6"/>
    <dgm:cxn modelId="{4078B6A2-AB84-4870-B702-E536A5565646}" type="presParOf" srcId="{C4912178-A957-4BA6-A163-693124B2F3D0}" destId="{7E68926C-1AB2-4750-A3AB-B8E045CD9084}" srcOrd="13" destOrd="0" presId="urn:microsoft.com/office/officeart/2005/8/layout/radial6"/>
    <dgm:cxn modelId="{5C960338-7DD1-4FE5-B298-C0C74C18CE0B}" type="presParOf" srcId="{C4912178-A957-4BA6-A163-693124B2F3D0}" destId="{C7829D1B-DC2A-4E26-8CD8-24E5920BA73B}" srcOrd="14" destOrd="0" presId="urn:microsoft.com/office/officeart/2005/8/layout/radial6"/>
    <dgm:cxn modelId="{5FFE1751-35CE-403B-B066-EC3C786E9A14}" type="presParOf" srcId="{C4912178-A957-4BA6-A163-693124B2F3D0}" destId="{B4C0C0CB-2C95-411E-A132-D9776492BEC4}" srcOrd="15" destOrd="0" presId="urn:microsoft.com/office/officeart/2005/8/layout/radial6"/>
    <dgm:cxn modelId="{11052ED4-20F0-40C4-ABF0-78EF4318A80D}" type="presParOf" srcId="{C4912178-A957-4BA6-A163-693124B2F3D0}" destId="{83891596-F62B-4311-B01D-3A479F3342AB}" srcOrd="16" destOrd="0" presId="urn:microsoft.com/office/officeart/2005/8/layout/radial6"/>
    <dgm:cxn modelId="{2946325A-B09E-4900-A28E-13E5D7912233}" type="presParOf" srcId="{C4912178-A957-4BA6-A163-693124B2F3D0}" destId="{0DEB4B79-7CB6-428C-8499-3906FFFCA159}" srcOrd="17" destOrd="0" presId="urn:microsoft.com/office/officeart/2005/8/layout/radial6"/>
    <dgm:cxn modelId="{FDEC5134-61BF-4243-BA27-BB12F8EF663C}" type="presParOf" srcId="{C4912178-A957-4BA6-A163-693124B2F3D0}" destId="{65BFC49B-5E7A-4A77-905A-E804CF9C10D4}" srcOrd="18" destOrd="0" presId="urn:microsoft.com/office/officeart/2005/8/layout/radial6"/>
    <dgm:cxn modelId="{E24C6D07-64C1-4823-AD23-6AF9539F4AEB}" type="presParOf" srcId="{C4912178-A957-4BA6-A163-693124B2F3D0}" destId="{0A9B1562-8D74-4E18-A7BC-5935D3F96401}" srcOrd="19" destOrd="0" presId="urn:microsoft.com/office/officeart/2005/8/layout/radial6"/>
    <dgm:cxn modelId="{2C24C536-2537-452C-814D-EE66163C8E35}" type="presParOf" srcId="{C4912178-A957-4BA6-A163-693124B2F3D0}" destId="{452ABD3D-13F6-423F-8F6F-6966B81A8D2A}" srcOrd="20" destOrd="0" presId="urn:microsoft.com/office/officeart/2005/8/layout/radial6"/>
    <dgm:cxn modelId="{88846180-3394-4FFB-ACB5-10BE8705CEE9}" type="presParOf" srcId="{C4912178-A957-4BA6-A163-693124B2F3D0}" destId="{35311C90-BD26-4602-8FE1-AD5F8DDB9A7F}" srcOrd="21"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F287C5-9EDD-41B3-82C5-2075C2E091A8}" type="doc">
      <dgm:prSet loTypeId="urn:microsoft.com/office/officeart/2005/8/layout/hProcess3" loCatId="process" qsTypeId="urn:microsoft.com/office/officeart/2005/8/quickstyle/simple1" qsCatId="simple" csTypeId="urn:microsoft.com/office/officeart/2005/8/colors/accent1_2" csCatId="accent1" phldr="0"/>
      <dgm:spPr/>
    </dgm:pt>
    <dgm:pt modelId="{14730075-C213-446B-BE0D-A1E29257543C}">
      <dgm:prSet phldrT="[Text]" phldr="1"/>
      <dgm:spPr/>
      <dgm:t>
        <a:bodyPr/>
        <a:lstStyle/>
        <a:p>
          <a:endParaRPr lang="en-SG"/>
        </a:p>
      </dgm:t>
    </dgm:pt>
    <dgm:pt modelId="{CE1C5D65-7B58-492A-981C-55346DEAC5CE}" type="parTrans" cxnId="{AFCF8FE0-9BA0-4805-B3DF-E73CEAAA5ABA}">
      <dgm:prSet/>
      <dgm:spPr/>
      <dgm:t>
        <a:bodyPr/>
        <a:lstStyle/>
        <a:p>
          <a:endParaRPr lang="en-SG"/>
        </a:p>
      </dgm:t>
    </dgm:pt>
    <dgm:pt modelId="{F7AA562A-0FA0-400A-9EB9-28BD7984ADEF}" type="sibTrans" cxnId="{AFCF8FE0-9BA0-4805-B3DF-E73CEAAA5ABA}">
      <dgm:prSet/>
      <dgm:spPr/>
      <dgm:t>
        <a:bodyPr/>
        <a:lstStyle/>
        <a:p>
          <a:endParaRPr lang="en-SG"/>
        </a:p>
      </dgm:t>
    </dgm:pt>
    <dgm:pt modelId="{E6B9FA7A-5B8D-4202-BB35-A127267B8AD1}">
      <dgm:prSet phldrT="[Text]" phldr="1"/>
      <dgm:spPr/>
      <dgm:t>
        <a:bodyPr/>
        <a:lstStyle/>
        <a:p>
          <a:endParaRPr lang="en-SG" dirty="0"/>
        </a:p>
      </dgm:t>
    </dgm:pt>
    <dgm:pt modelId="{2F16E2EA-2739-4DA5-BC26-3A2D164AD43E}" type="parTrans" cxnId="{99E9A0D6-FABD-434C-8CBB-8023A189BBD9}">
      <dgm:prSet/>
      <dgm:spPr/>
      <dgm:t>
        <a:bodyPr/>
        <a:lstStyle/>
        <a:p>
          <a:endParaRPr lang="en-SG"/>
        </a:p>
      </dgm:t>
    </dgm:pt>
    <dgm:pt modelId="{E3DC87FB-6851-48B3-901A-935415F3BF64}" type="sibTrans" cxnId="{99E9A0D6-FABD-434C-8CBB-8023A189BBD9}">
      <dgm:prSet/>
      <dgm:spPr/>
      <dgm:t>
        <a:bodyPr/>
        <a:lstStyle/>
        <a:p>
          <a:endParaRPr lang="en-SG"/>
        </a:p>
      </dgm:t>
    </dgm:pt>
    <dgm:pt modelId="{A297B417-C22B-4F14-B52A-62FDFC6165C2}">
      <dgm:prSet phldrT="[Text]" phldr="1"/>
      <dgm:spPr/>
      <dgm:t>
        <a:bodyPr/>
        <a:lstStyle/>
        <a:p>
          <a:endParaRPr lang="en-SG"/>
        </a:p>
      </dgm:t>
    </dgm:pt>
    <dgm:pt modelId="{24B90099-DFD2-45CF-A584-1EA1A43712CB}" type="parTrans" cxnId="{41A6A434-5233-43BD-B759-37E5421AD523}">
      <dgm:prSet/>
      <dgm:spPr/>
      <dgm:t>
        <a:bodyPr/>
        <a:lstStyle/>
        <a:p>
          <a:endParaRPr lang="en-SG"/>
        </a:p>
      </dgm:t>
    </dgm:pt>
    <dgm:pt modelId="{5941D2CB-7FAB-473B-8E0C-42F97A71925B}" type="sibTrans" cxnId="{41A6A434-5233-43BD-B759-37E5421AD523}">
      <dgm:prSet/>
      <dgm:spPr/>
      <dgm:t>
        <a:bodyPr/>
        <a:lstStyle/>
        <a:p>
          <a:endParaRPr lang="en-SG"/>
        </a:p>
      </dgm:t>
    </dgm:pt>
    <dgm:pt modelId="{AAD1DFF2-374F-4457-A9AF-25FC59806E22}" type="pres">
      <dgm:prSet presAssocID="{C3F287C5-9EDD-41B3-82C5-2075C2E091A8}" presName="Name0" presStyleCnt="0">
        <dgm:presLayoutVars>
          <dgm:dir/>
          <dgm:animLvl val="lvl"/>
          <dgm:resizeHandles val="exact"/>
        </dgm:presLayoutVars>
      </dgm:prSet>
      <dgm:spPr/>
    </dgm:pt>
    <dgm:pt modelId="{A9B3EA0A-0479-40A1-A7FB-73CB758B06FE}" type="pres">
      <dgm:prSet presAssocID="{C3F287C5-9EDD-41B3-82C5-2075C2E091A8}" presName="dummy" presStyleCnt="0"/>
      <dgm:spPr/>
    </dgm:pt>
    <dgm:pt modelId="{66E4F881-7A15-415F-9EED-491DAD02BFC4}" type="pres">
      <dgm:prSet presAssocID="{C3F287C5-9EDD-41B3-82C5-2075C2E091A8}" presName="linH" presStyleCnt="0"/>
      <dgm:spPr/>
    </dgm:pt>
    <dgm:pt modelId="{C91B4F11-A8A0-4030-ACC9-A9F1DDD8E314}" type="pres">
      <dgm:prSet presAssocID="{C3F287C5-9EDD-41B3-82C5-2075C2E091A8}" presName="padding1" presStyleCnt="0"/>
      <dgm:spPr/>
    </dgm:pt>
    <dgm:pt modelId="{EC5B5662-C7A6-49C5-AE98-4CD16EB54F9C}" type="pres">
      <dgm:prSet presAssocID="{14730075-C213-446B-BE0D-A1E29257543C}" presName="linV" presStyleCnt="0"/>
      <dgm:spPr/>
    </dgm:pt>
    <dgm:pt modelId="{88A13BE3-3FEB-4604-B057-DC5DCCB729FF}" type="pres">
      <dgm:prSet presAssocID="{14730075-C213-446B-BE0D-A1E29257543C}" presName="spVertical1" presStyleCnt="0"/>
      <dgm:spPr/>
    </dgm:pt>
    <dgm:pt modelId="{6A6F7621-3EBA-4060-AABB-B01B95BCF2BA}" type="pres">
      <dgm:prSet presAssocID="{14730075-C213-446B-BE0D-A1E29257543C}" presName="parTx" presStyleLbl="revTx" presStyleIdx="0" presStyleCnt="3">
        <dgm:presLayoutVars>
          <dgm:chMax val="0"/>
          <dgm:chPref val="0"/>
          <dgm:bulletEnabled val="1"/>
        </dgm:presLayoutVars>
      </dgm:prSet>
      <dgm:spPr/>
      <dgm:t>
        <a:bodyPr/>
        <a:lstStyle/>
        <a:p>
          <a:endParaRPr lang="en-SG"/>
        </a:p>
      </dgm:t>
    </dgm:pt>
    <dgm:pt modelId="{77E0DFA5-7081-4BB6-9990-1A793616F537}" type="pres">
      <dgm:prSet presAssocID="{14730075-C213-446B-BE0D-A1E29257543C}" presName="spVertical2" presStyleCnt="0"/>
      <dgm:spPr/>
    </dgm:pt>
    <dgm:pt modelId="{4C648E38-8345-43B4-8D8A-ACA38E0A6207}" type="pres">
      <dgm:prSet presAssocID="{14730075-C213-446B-BE0D-A1E29257543C}" presName="spVertical3" presStyleCnt="0"/>
      <dgm:spPr/>
    </dgm:pt>
    <dgm:pt modelId="{FD36A047-AEE3-4FEB-94E2-6A0547A5E4E3}" type="pres">
      <dgm:prSet presAssocID="{F7AA562A-0FA0-400A-9EB9-28BD7984ADEF}" presName="space" presStyleCnt="0"/>
      <dgm:spPr/>
    </dgm:pt>
    <dgm:pt modelId="{77749F17-DF8F-424C-A04A-566691E110AB}" type="pres">
      <dgm:prSet presAssocID="{E6B9FA7A-5B8D-4202-BB35-A127267B8AD1}" presName="linV" presStyleCnt="0"/>
      <dgm:spPr/>
    </dgm:pt>
    <dgm:pt modelId="{A3E06C85-3DF0-40CB-B83F-5B5ECA71D179}" type="pres">
      <dgm:prSet presAssocID="{E6B9FA7A-5B8D-4202-BB35-A127267B8AD1}" presName="spVertical1" presStyleCnt="0"/>
      <dgm:spPr/>
    </dgm:pt>
    <dgm:pt modelId="{8D4D6420-0497-4D84-BCC4-41A1DDB58504}" type="pres">
      <dgm:prSet presAssocID="{E6B9FA7A-5B8D-4202-BB35-A127267B8AD1}" presName="parTx" presStyleLbl="revTx" presStyleIdx="1" presStyleCnt="3">
        <dgm:presLayoutVars>
          <dgm:chMax val="0"/>
          <dgm:chPref val="0"/>
          <dgm:bulletEnabled val="1"/>
        </dgm:presLayoutVars>
      </dgm:prSet>
      <dgm:spPr/>
      <dgm:t>
        <a:bodyPr/>
        <a:lstStyle/>
        <a:p>
          <a:endParaRPr lang="en-SG"/>
        </a:p>
      </dgm:t>
    </dgm:pt>
    <dgm:pt modelId="{BD7306EF-7000-4B4D-822F-3E7187484695}" type="pres">
      <dgm:prSet presAssocID="{E6B9FA7A-5B8D-4202-BB35-A127267B8AD1}" presName="spVertical2" presStyleCnt="0"/>
      <dgm:spPr/>
    </dgm:pt>
    <dgm:pt modelId="{5AB59EAF-912D-4D39-836C-8F9832F44F1F}" type="pres">
      <dgm:prSet presAssocID="{E6B9FA7A-5B8D-4202-BB35-A127267B8AD1}" presName="spVertical3" presStyleCnt="0"/>
      <dgm:spPr/>
    </dgm:pt>
    <dgm:pt modelId="{5AE069DD-1973-40A4-8AE8-496BF0C31455}" type="pres">
      <dgm:prSet presAssocID="{E3DC87FB-6851-48B3-901A-935415F3BF64}" presName="space" presStyleCnt="0"/>
      <dgm:spPr/>
    </dgm:pt>
    <dgm:pt modelId="{4699028C-CE51-470B-BDA5-66F400A1ABC1}" type="pres">
      <dgm:prSet presAssocID="{A297B417-C22B-4F14-B52A-62FDFC6165C2}" presName="linV" presStyleCnt="0"/>
      <dgm:spPr/>
    </dgm:pt>
    <dgm:pt modelId="{3E77FF33-9434-4C21-AC24-9F49EAD285C1}" type="pres">
      <dgm:prSet presAssocID="{A297B417-C22B-4F14-B52A-62FDFC6165C2}" presName="spVertical1" presStyleCnt="0"/>
      <dgm:spPr/>
    </dgm:pt>
    <dgm:pt modelId="{4244D22D-894B-412C-A529-616E66DCDA3C}" type="pres">
      <dgm:prSet presAssocID="{A297B417-C22B-4F14-B52A-62FDFC6165C2}" presName="parTx" presStyleLbl="revTx" presStyleIdx="2" presStyleCnt="3">
        <dgm:presLayoutVars>
          <dgm:chMax val="0"/>
          <dgm:chPref val="0"/>
          <dgm:bulletEnabled val="1"/>
        </dgm:presLayoutVars>
      </dgm:prSet>
      <dgm:spPr/>
      <dgm:t>
        <a:bodyPr/>
        <a:lstStyle/>
        <a:p>
          <a:endParaRPr lang="en-SG"/>
        </a:p>
      </dgm:t>
    </dgm:pt>
    <dgm:pt modelId="{0787C74E-F9F2-4650-A75C-7B741B8BC038}" type="pres">
      <dgm:prSet presAssocID="{A297B417-C22B-4F14-B52A-62FDFC6165C2}" presName="spVertical2" presStyleCnt="0"/>
      <dgm:spPr/>
    </dgm:pt>
    <dgm:pt modelId="{6A9683CD-9F3E-4146-B2F9-1130E98A1442}" type="pres">
      <dgm:prSet presAssocID="{A297B417-C22B-4F14-B52A-62FDFC6165C2}" presName="spVertical3" presStyleCnt="0"/>
      <dgm:spPr/>
    </dgm:pt>
    <dgm:pt modelId="{9D44134F-C452-4FEB-BC3F-EC6DD8204C70}" type="pres">
      <dgm:prSet presAssocID="{C3F287C5-9EDD-41B3-82C5-2075C2E091A8}" presName="padding2" presStyleCnt="0"/>
      <dgm:spPr/>
    </dgm:pt>
    <dgm:pt modelId="{B475A985-74E3-4CC8-8EE4-E1711EDCFC01}" type="pres">
      <dgm:prSet presAssocID="{C3F287C5-9EDD-41B3-82C5-2075C2E091A8}" presName="negArrow" presStyleCnt="0"/>
      <dgm:spPr/>
    </dgm:pt>
    <dgm:pt modelId="{E47E301C-C6B0-4DDC-A635-EC2E28A97696}" type="pres">
      <dgm:prSet presAssocID="{C3F287C5-9EDD-41B3-82C5-2075C2E091A8}" presName="backgroundArrow" presStyleLbl="node1" presStyleIdx="0" presStyleCnt="1"/>
      <dgm:spPr/>
    </dgm:pt>
  </dgm:ptLst>
  <dgm:cxnLst>
    <dgm:cxn modelId="{AFCF8FE0-9BA0-4805-B3DF-E73CEAAA5ABA}" srcId="{C3F287C5-9EDD-41B3-82C5-2075C2E091A8}" destId="{14730075-C213-446B-BE0D-A1E29257543C}" srcOrd="0" destOrd="0" parTransId="{CE1C5D65-7B58-492A-981C-55346DEAC5CE}" sibTransId="{F7AA562A-0FA0-400A-9EB9-28BD7984ADEF}"/>
    <dgm:cxn modelId="{D0ED6604-F344-4816-86AD-5C51BA575513}" type="presOf" srcId="{E6B9FA7A-5B8D-4202-BB35-A127267B8AD1}" destId="{8D4D6420-0497-4D84-BCC4-41A1DDB58504}" srcOrd="0" destOrd="0" presId="urn:microsoft.com/office/officeart/2005/8/layout/hProcess3"/>
    <dgm:cxn modelId="{FEE07213-D492-4D0D-A5EE-2697269FE7A7}" type="presOf" srcId="{14730075-C213-446B-BE0D-A1E29257543C}" destId="{6A6F7621-3EBA-4060-AABB-B01B95BCF2BA}" srcOrd="0" destOrd="0" presId="urn:microsoft.com/office/officeart/2005/8/layout/hProcess3"/>
    <dgm:cxn modelId="{99E9A0D6-FABD-434C-8CBB-8023A189BBD9}" srcId="{C3F287C5-9EDD-41B3-82C5-2075C2E091A8}" destId="{E6B9FA7A-5B8D-4202-BB35-A127267B8AD1}" srcOrd="1" destOrd="0" parTransId="{2F16E2EA-2739-4DA5-BC26-3A2D164AD43E}" sibTransId="{E3DC87FB-6851-48B3-901A-935415F3BF64}"/>
    <dgm:cxn modelId="{DAAD20F7-856A-4FBE-BDB0-7834F502C9F7}" type="presOf" srcId="{C3F287C5-9EDD-41B3-82C5-2075C2E091A8}" destId="{AAD1DFF2-374F-4457-A9AF-25FC59806E22}" srcOrd="0" destOrd="0" presId="urn:microsoft.com/office/officeart/2005/8/layout/hProcess3"/>
    <dgm:cxn modelId="{41A6A434-5233-43BD-B759-37E5421AD523}" srcId="{C3F287C5-9EDD-41B3-82C5-2075C2E091A8}" destId="{A297B417-C22B-4F14-B52A-62FDFC6165C2}" srcOrd="2" destOrd="0" parTransId="{24B90099-DFD2-45CF-A584-1EA1A43712CB}" sibTransId="{5941D2CB-7FAB-473B-8E0C-42F97A71925B}"/>
    <dgm:cxn modelId="{1D037AA0-206E-4E16-BCD0-85113790C892}" type="presOf" srcId="{A297B417-C22B-4F14-B52A-62FDFC6165C2}" destId="{4244D22D-894B-412C-A529-616E66DCDA3C}" srcOrd="0" destOrd="0" presId="urn:microsoft.com/office/officeart/2005/8/layout/hProcess3"/>
    <dgm:cxn modelId="{BCD3AD41-3ED4-465D-B055-CD90E7589D15}" type="presParOf" srcId="{AAD1DFF2-374F-4457-A9AF-25FC59806E22}" destId="{A9B3EA0A-0479-40A1-A7FB-73CB758B06FE}" srcOrd="0" destOrd="0" presId="urn:microsoft.com/office/officeart/2005/8/layout/hProcess3"/>
    <dgm:cxn modelId="{D83BCCB0-BC63-4BD8-A479-E906C96EC7AD}" type="presParOf" srcId="{AAD1DFF2-374F-4457-A9AF-25FC59806E22}" destId="{66E4F881-7A15-415F-9EED-491DAD02BFC4}" srcOrd="1" destOrd="0" presId="urn:microsoft.com/office/officeart/2005/8/layout/hProcess3"/>
    <dgm:cxn modelId="{B46117BB-84C8-4C86-8C79-BDC4428ECEFE}" type="presParOf" srcId="{66E4F881-7A15-415F-9EED-491DAD02BFC4}" destId="{C91B4F11-A8A0-4030-ACC9-A9F1DDD8E314}" srcOrd="0" destOrd="0" presId="urn:microsoft.com/office/officeart/2005/8/layout/hProcess3"/>
    <dgm:cxn modelId="{6DB14A82-14CF-4DBB-B8DA-0E8CAE1A5D36}" type="presParOf" srcId="{66E4F881-7A15-415F-9EED-491DAD02BFC4}" destId="{EC5B5662-C7A6-49C5-AE98-4CD16EB54F9C}" srcOrd="1" destOrd="0" presId="urn:microsoft.com/office/officeart/2005/8/layout/hProcess3"/>
    <dgm:cxn modelId="{222CF5AF-8731-4B7E-9BB6-C92119CAC299}" type="presParOf" srcId="{EC5B5662-C7A6-49C5-AE98-4CD16EB54F9C}" destId="{88A13BE3-3FEB-4604-B057-DC5DCCB729FF}" srcOrd="0" destOrd="0" presId="urn:microsoft.com/office/officeart/2005/8/layout/hProcess3"/>
    <dgm:cxn modelId="{2644E371-38EB-404D-9E0C-C3E2BEB46AD0}" type="presParOf" srcId="{EC5B5662-C7A6-49C5-AE98-4CD16EB54F9C}" destId="{6A6F7621-3EBA-4060-AABB-B01B95BCF2BA}" srcOrd="1" destOrd="0" presId="urn:microsoft.com/office/officeart/2005/8/layout/hProcess3"/>
    <dgm:cxn modelId="{B7613114-1FF8-4DB0-A320-EC048E10D3C2}" type="presParOf" srcId="{EC5B5662-C7A6-49C5-AE98-4CD16EB54F9C}" destId="{77E0DFA5-7081-4BB6-9990-1A793616F537}" srcOrd="2" destOrd="0" presId="urn:microsoft.com/office/officeart/2005/8/layout/hProcess3"/>
    <dgm:cxn modelId="{26BC952E-E6C0-4C67-9DBB-C8DFB9D28B3B}" type="presParOf" srcId="{EC5B5662-C7A6-49C5-AE98-4CD16EB54F9C}" destId="{4C648E38-8345-43B4-8D8A-ACA38E0A6207}" srcOrd="3" destOrd="0" presId="urn:microsoft.com/office/officeart/2005/8/layout/hProcess3"/>
    <dgm:cxn modelId="{F32E9636-8FAE-47EA-84B5-7E992F081B72}" type="presParOf" srcId="{66E4F881-7A15-415F-9EED-491DAD02BFC4}" destId="{FD36A047-AEE3-4FEB-94E2-6A0547A5E4E3}" srcOrd="2" destOrd="0" presId="urn:microsoft.com/office/officeart/2005/8/layout/hProcess3"/>
    <dgm:cxn modelId="{053F2E93-188F-4D82-8C56-EB0ACB891205}" type="presParOf" srcId="{66E4F881-7A15-415F-9EED-491DAD02BFC4}" destId="{77749F17-DF8F-424C-A04A-566691E110AB}" srcOrd="3" destOrd="0" presId="urn:microsoft.com/office/officeart/2005/8/layout/hProcess3"/>
    <dgm:cxn modelId="{87C377B6-6AC7-4140-A27A-7750DD45CC91}" type="presParOf" srcId="{77749F17-DF8F-424C-A04A-566691E110AB}" destId="{A3E06C85-3DF0-40CB-B83F-5B5ECA71D179}" srcOrd="0" destOrd="0" presId="urn:microsoft.com/office/officeart/2005/8/layout/hProcess3"/>
    <dgm:cxn modelId="{9F16FDE7-FD74-4B5C-A1E0-E929AFE6E3B3}" type="presParOf" srcId="{77749F17-DF8F-424C-A04A-566691E110AB}" destId="{8D4D6420-0497-4D84-BCC4-41A1DDB58504}" srcOrd="1" destOrd="0" presId="urn:microsoft.com/office/officeart/2005/8/layout/hProcess3"/>
    <dgm:cxn modelId="{E6795920-1BCA-4588-B02E-34ACCD58BD67}" type="presParOf" srcId="{77749F17-DF8F-424C-A04A-566691E110AB}" destId="{BD7306EF-7000-4B4D-822F-3E7187484695}" srcOrd="2" destOrd="0" presId="urn:microsoft.com/office/officeart/2005/8/layout/hProcess3"/>
    <dgm:cxn modelId="{67651CF6-E709-48F9-AE6D-F2BC046D39C4}" type="presParOf" srcId="{77749F17-DF8F-424C-A04A-566691E110AB}" destId="{5AB59EAF-912D-4D39-836C-8F9832F44F1F}" srcOrd="3" destOrd="0" presId="urn:microsoft.com/office/officeart/2005/8/layout/hProcess3"/>
    <dgm:cxn modelId="{D907EA87-295F-4246-99F8-015E682B77C1}" type="presParOf" srcId="{66E4F881-7A15-415F-9EED-491DAD02BFC4}" destId="{5AE069DD-1973-40A4-8AE8-496BF0C31455}" srcOrd="4" destOrd="0" presId="urn:microsoft.com/office/officeart/2005/8/layout/hProcess3"/>
    <dgm:cxn modelId="{9091B11F-CA6B-4F26-9F78-3C6F26F7E2E3}" type="presParOf" srcId="{66E4F881-7A15-415F-9EED-491DAD02BFC4}" destId="{4699028C-CE51-470B-BDA5-66F400A1ABC1}" srcOrd="5" destOrd="0" presId="urn:microsoft.com/office/officeart/2005/8/layout/hProcess3"/>
    <dgm:cxn modelId="{D2E71C08-ABD2-4585-9EFA-5D2718826720}" type="presParOf" srcId="{4699028C-CE51-470B-BDA5-66F400A1ABC1}" destId="{3E77FF33-9434-4C21-AC24-9F49EAD285C1}" srcOrd="0" destOrd="0" presId="urn:microsoft.com/office/officeart/2005/8/layout/hProcess3"/>
    <dgm:cxn modelId="{5025993C-97C0-4FF7-8D8A-0F05FD04B713}" type="presParOf" srcId="{4699028C-CE51-470B-BDA5-66F400A1ABC1}" destId="{4244D22D-894B-412C-A529-616E66DCDA3C}" srcOrd="1" destOrd="0" presId="urn:microsoft.com/office/officeart/2005/8/layout/hProcess3"/>
    <dgm:cxn modelId="{783D21E8-62F8-45CE-9CB9-D91BB34E20C6}" type="presParOf" srcId="{4699028C-CE51-470B-BDA5-66F400A1ABC1}" destId="{0787C74E-F9F2-4650-A75C-7B741B8BC038}" srcOrd="2" destOrd="0" presId="urn:microsoft.com/office/officeart/2005/8/layout/hProcess3"/>
    <dgm:cxn modelId="{54CB470F-ADCB-4A0C-BAE1-F88C3F1B5B51}" type="presParOf" srcId="{4699028C-CE51-470B-BDA5-66F400A1ABC1}" destId="{6A9683CD-9F3E-4146-B2F9-1130E98A1442}" srcOrd="3" destOrd="0" presId="urn:microsoft.com/office/officeart/2005/8/layout/hProcess3"/>
    <dgm:cxn modelId="{662CBCEB-82EC-410C-8717-60F131CC12DF}" type="presParOf" srcId="{66E4F881-7A15-415F-9EED-491DAD02BFC4}" destId="{9D44134F-C452-4FEB-BC3F-EC6DD8204C70}" srcOrd="6" destOrd="0" presId="urn:microsoft.com/office/officeart/2005/8/layout/hProcess3"/>
    <dgm:cxn modelId="{BDDF9464-930D-463A-8B58-222CE0776CD8}" type="presParOf" srcId="{66E4F881-7A15-415F-9EED-491DAD02BFC4}" destId="{B475A985-74E3-4CC8-8EE4-E1711EDCFC01}" srcOrd="7" destOrd="0" presId="urn:microsoft.com/office/officeart/2005/8/layout/hProcess3"/>
    <dgm:cxn modelId="{6184AD2C-72BE-46AB-9BE4-3D30BA881999}" type="presParOf" srcId="{66E4F881-7A15-415F-9EED-491DAD02BFC4}" destId="{E47E301C-C6B0-4DDC-A635-EC2E28A97696}" srcOrd="8" destOrd="0" presId="urn:microsoft.com/office/officeart/2005/8/layout/h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E351DA-BE33-4C7C-BB37-711EA6B5B1FD}" type="doc">
      <dgm:prSet loTypeId="urn:microsoft.com/office/officeart/2005/8/layout/radial6" loCatId="cycle" qsTypeId="urn:microsoft.com/office/officeart/2005/8/quickstyle/simple1" qsCatId="simple" csTypeId="urn:microsoft.com/office/officeart/2005/8/colors/colorful3" csCatId="colorful" phldr="1"/>
      <dgm:spPr/>
      <dgm:t>
        <a:bodyPr/>
        <a:lstStyle/>
        <a:p>
          <a:endParaRPr lang="en-SG"/>
        </a:p>
      </dgm:t>
    </dgm:pt>
    <dgm:pt modelId="{F1741193-1E81-4843-9817-B5EBF3DDDC82}">
      <dgm:prSet phldrT="[Text]"/>
      <dgm:spPr/>
      <dgm:t>
        <a:bodyPr/>
        <a:lstStyle/>
        <a:p>
          <a:r>
            <a:rPr lang="en-SG" dirty="0" smtClean="0"/>
            <a:t>PASIEN</a:t>
          </a:r>
          <a:endParaRPr lang="en-SG" dirty="0"/>
        </a:p>
      </dgm:t>
    </dgm:pt>
    <dgm:pt modelId="{5429F34E-18E0-4D2D-9E06-4F5F74A8A1CB}" type="parTrans" cxnId="{33A89A63-9BD3-4650-92C5-0FCFBD4EAA77}">
      <dgm:prSet/>
      <dgm:spPr/>
      <dgm:t>
        <a:bodyPr/>
        <a:lstStyle/>
        <a:p>
          <a:endParaRPr lang="en-SG"/>
        </a:p>
      </dgm:t>
    </dgm:pt>
    <dgm:pt modelId="{28E5BFAF-49AF-44EC-96E9-2A36CD5AC49F}" type="sibTrans" cxnId="{33A89A63-9BD3-4650-92C5-0FCFBD4EAA77}">
      <dgm:prSet/>
      <dgm:spPr/>
      <dgm:t>
        <a:bodyPr/>
        <a:lstStyle/>
        <a:p>
          <a:endParaRPr lang="en-SG"/>
        </a:p>
      </dgm:t>
    </dgm:pt>
    <dgm:pt modelId="{EE5F9427-6092-4A16-AA9F-453CF42590C0}">
      <dgm:prSet phldrT="[Text]"/>
      <dgm:spPr/>
      <dgm:t>
        <a:bodyPr/>
        <a:lstStyle/>
        <a:p>
          <a:r>
            <a:rPr lang="en-SG" dirty="0" err="1" smtClean="0"/>
            <a:t>Perawat</a:t>
          </a:r>
          <a:endParaRPr lang="en-SG" dirty="0"/>
        </a:p>
      </dgm:t>
    </dgm:pt>
    <dgm:pt modelId="{5A366820-D234-422D-BF3D-AA2656B5442E}" type="parTrans" cxnId="{A608916A-3AB9-4E86-8245-745738B77448}">
      <dgm:prSet/>
      <dgm:spPr/>
      <dgm:t>
        <a:bodyPr/>
        <a:lstStyle/>
        <a:p>
          <a:endParaRPr lang="en-SG"/>
        </a:p>
      </dgm:t>
    </dgm:pt>
    <dgm:pt modelId="{C6E4AF99-98B6-443E-876F-7D278B80B31A}" type="sibTrans" cxnId="{A608916A-3AB9-4E86-8245-745738B77448}">
      <dgm:prSet/>
      <dgm:spPr/>
      <dgm:t>
        <a:bodyPr/>
        <a:lstStyle/>
        <a:p>
          <a:endParaRPr lang="en-SG"/>
        </a:p>
      </dgm:t>
    </dgm:pt>
    <dgm:pt modelId="{B0BF49B9-F242-41B4-BA27-C2348FB1CF02}">
      <dgm:prSet phldrT="[Text]"/>
      <dgm:spPr/>
      <dgm:t>
        <a:bodyPr/>
        <a:lstStyle/>
        <a:p>
          <a:r>
            <a:rPr lang="en-SG" dirty="0" err="1" smtClean="0"/>
            <a:t>Farmasi</a:t>
          </a:r>
          <a:endParaRPr lang="en-SG" dirty="0"/>
        </a:p>
      </dgm:t>
    </dgm:pt>
    <dgm:pt modelId="{5EC55FF4-6C01-4FAD-8F4D-1DD6B1AA163E}" type="parTrans" cxnId="{30E9091B-587F-4F06-ADB4-918E8AFDBBD7}">
      <dgm:prSet/>
      <dgm:spPr/>
      <dgm:t>
        <a:bodyPr/>
        <a:lstStyle/>
        <a:p>
          <a:endParaRPr lang="en-SG"/>
        </a:p>
      </dgm:t>
    </dgm:pt>
    <dgm:pt modelId="{9A11F26C-3D15-4B41-B77A-78F6843A5264}" type="sibTrans" cxnId="{30E9091B-587F-4F06-ADB4-918E8AFDBBD7}">
      <dgm:prSet/>
      <dgm:spPr/>
      <dgm:t>
        <a:bodyPr/>
        <a:lstStyle/>
        <a:p>
          <a:endParaRPr lang="en-SG"/>
        </a:p>
      </dgm:t>
    </dgm:pt>
    <dgm:pt modelId="{7C4F916E-92F4-40FF-ADC6-EA6BC7C0231E}">
      <dgm:prSet phldrT="[Text]"/>
      <dgm:spPr/>
      <dgm:t>
        <a:bodyPr/>
        <a:lstStyle/>
        <a:p>
          <a:r>
            <a:rPr lang="en-SG" dirty="0" smtClean="0"/>
            <a:t>Lain-lain</a:t>
          </a:r>
          <a:endParaRPr lang="en-SG" dirty="0"/>
        </a:p>
      </dgm:t>
    </dgm:pt>
    <dgm:pt modelId="{E17AD81C-D01F-48FA-92EF-3DD81365263E}" type="parTrans" cxnId="{639EB064-A67F-469B-B789-1B392E131124}">
      <dgm:prSet/>
      <dgm:spPr/>
      <dgm:t>
        <a:bodyPr/>
        <a:lstStyle/>
        <a:p>
          <a:endParaRPr lang="en-SG"/>
        </a:p>
      </dgm:t>
    </dgm:pt>
    <dgm:pt modelId="{4A799319-F138-4CD6-96FD-8A7CAD7C6601}" type="sibTrans" cxnId="{639EB064-A67F-469B-B789-1B392E131124}">
      <dgm:prSet/>
      <dgm:spPr/>
      <dgm:t>
        <a:bodyPr/>
        <a:lstStyle/>
        <a:p>
          <a:endParaRPr lang="en-SG"/>
        </a:p>
      </dgm:t>
    </dgm:pt>
    <dgm:pt modelId="{62799D97-2316-42E7-986D-31CD7EC0F3D4}">
      <dgm:prSet phldrT="[Text]"/>
      <dgm:spPr/>
      <dgm:t>
        <a:bodyPr/>
        <a:lstStyle/>
        <a:p>
          <a:r>
            <a:rPr lang="en-SG" dirty="0" err="1" smtClean="0"/>
            <a:t>Analis</a:t>
          </a:r>
          <a:endParaRPr lang="en-SG" dirty="0"/>
        </a:p>
      </dgm:t>
    </dgm:pt>
    <dgm:pt modelId="{E3597B1B-2642-4EA7-8848-F8315DF81D75}" type="parTrans" cxnId="{A1823426-28A3-402F-9820-3DA6C0248A59}">
      <dgm:prSet/>
      <dgm:spPr/>
      <dgm:t>
        <a:bodyPr/>
        <a:lstStyle/>
        <a:p>
          <a:endParaRPr lang="en-SG"/>
        </a:p>
      </dgm:t>
    </dgm:pt>
    <dgm:pt modelId="{9D99CD16-0382-4564-A8A4-2C06E48433B3}" type="sibTrans" cxnId="{A1823426-28A3-402F-9820-3DA6C0248A59}">
      <dgm:prSet/>
      <dgm:spPr/>
      <dgm:t>
        <a:bodyPr/>
        <a:lstStyle/>
        <a:p>
          <a:endParaRPr lang="en-SG"/>
        </a:p>
      </dgm:t>
    </dgm:pt>
    <dgm:pt modelId="{DA3D6FAB-E358-46F9-92EB-B14D6EE431D1}">
      <dgm:prSet phldrT="[Text]" custT="1"/>
      <dgm:spPr/>
      <dgm:t>
        <a:bodyPr/>
        <a:lstStyle/>
        <a:p>
          <a:r>
            <a:rPr lang="en-SG" sz="2000" b="1" dirty="0" smtClean="0"/>
            <a:t>DOKTER</a:t>
          </a:r>
          <a:endParaRPr lang="en-SG" sz="1100" dirty="0"/>
        </a:p>
      </dgm:t>
    </dgm:pt>
    <dgm:pt modelId="{D62113DF-59D2-4B80-A258-957AC0FF85D4}" type="parTrans" cxnId="{01C256DF-97F9-405A-9CB1-76AEB72A73BB}">
      <dgm:prSet/>
      <dgm:spPr/>
      <dgm:t>
        <a:bodyPr/>
        <a:lstStyle/>
        <a:p>
          <a:endParaRPr lang="en-SG"/>
        </a:p>
      </dgm:t>
    </dgm:pt>
    <dgm:pt modelId="{518AF5E4-47A7-4FF8-873F-B597C22CA3FC}" type="sibTrans" cxnId="{01C256DF-97F9-405A-9CB1-76AEB72A73BB}">
      <dgm:prSet/>
      <dgm:spPr/>
      <dgm:t>
        <a:bodyPr/>
        <a:lstStyle/>
        <a:p>
          <a:endParaRPr lang="en-SG"/>
        </a:p>
      </dgm:t>
    </dgm:pt>
    <dgm:pt modelId="{A7985981-FF20-4277-9A52-09312BFAB021}">
      <dgm:prSet phldrT="[Text]"/>
      <dgm:spPr/>
      <dgm:t>
        <a:bodyPr/>
        <a:lstStyle/>
        <a:p>
          <a:r>
            <a:rPr lang="en-SG" dirty="0" err="1" smtClean="0"/>
            <a:t>Fisioterapis</a:t>
          </a:r>
          <a:endParaRPr lang="en-SG" dirty="0"/>
        </a:p>
      </dgm:t>
    </dgm:pt>
    <dgm:pt modelId="{8DD506A3-CAAA-4552-849B-9F7360070614}" type="parTrans" cxnId="{980B027D-35BF-4F7A-8B7E-7A5231381348}">
      <dgm:prSet/>
      <dgm:spPr/>
      <dgm:t>
        <a:bodyPr/>
        <a:lstStyle/>
        <a:p>
          <a:endParaRPr lang="en-SG"/>
        </a:p>
      </dgm:t>
    </dgm:pt>
    <dgm:pt modelId="{4FB7EEF2-9024-4152-B769-B05544577A62}" type="sibTrans" cxnId="{980B027D-35BF-4F7A-8B7E-7A5231381348}">
      <dgm:prSet/>
      <dgm:spPr/>
      <dgm:t>
        <a:bodyPr/>
        <a:lstStyle/>
        <a:p>
          <a:endParaRPr lang="en-SG"/>
        </a:p>
      </dgm:t>
    </dgm:pt>
    <dgm:pt modelId="{E9A87E11-D392-4002-AFDE-1C8BB91D596C}">
      <dgm:prSet/>
      <dgm:spPr/>
      <dgm:t>
        <a:bodyPr/>
        <a:lstStyle/>
        <a:p>
          <a:r>
            <a:rPr lang="en-SG" dirty="0" err="1" smtClean="0"/>
            <a:t>Radiografer</a:t>
          </a:r>
          <a:endParaRPr lang="en-SG" dirty="0"/>
        </a:p>
      </dgm:t>
    </dgm:pt>
    <dgm:pt modelId="{97DFE9B9-3ECA-41AF-80BC-4FBAC2317836}" type="parTrans" cxnId="{65E5CD9A-33B8-44CE-97F1-92AE71160D2F}">
      <dgm:prSet/>
      <dgm:spPr/>
      <dgm:t>
        <a:bodyPr/>
        <a:lstStyle/>
        <a:p>
          <a:endParaRPr lang="en-SG"/>
        </a:p>
      </dgm:t>
    </dgm:pt>
    <dgm:pt modelId="{C3B988BC-19E6-4BB5-95E0-A517027C588D}" type="sibTrans" cxnId="{65E5CD9A-33B8-44CE-97F1-92AE71160D2F}">
      <dgm:prSet/>
      <dgm:spPr/>
      <dgm:t>
        <a:bodyPr/>
        <a:lstStyle/>
        <a:p>
          <a:endParaRPr lang="en-SG"/>
        </a:p>
      </dgm:t>
    </dgm:pt>
    <dgm:pt modelId="{02E5B679-A33B-4DB6-ADB2-8F5F55430D8D}">
      <dgm:prSet phldrT="[Text]"/>
      <dgm:spPr/>
      <dgm:t>
        <a:bodyPr/>
        <a:lstStyle/>
        <a:p>
          <a:r>
            <a:rPr lang="en-SG" dirty="0" err="1" smtClean="0"/>
            <a:t>Ahli</a:t>
          </a:r>
          <a:r>
            <a:rPr lang="en-SG" dirty="0" smtClean="0"/>
            <a:t> </a:t>
          </a:r>
          <a:r>
            <a:rPr lang="en-SG" dirty="0" err="1" smtClean="0"/>
            <a:t>Gizi</a:t>
          </a:r>
          <a:endParaRPr lang="en-SG" dirty="0"/>
        </a:p>
      </dgm:t>
    </dgm:pt>
    <dgm:pt modelId="{F92EFEA2-390D-4AFC-982B-558263960206}" type="parTrans" cxnId="{79716A79-954A-4756-A0C1-AED4AA9194D8}">
      <dgm:prSet/>
      <dgm:spPr/>
      <dgm:t>
        <a:bodyPr/>
        <a:lstStyle/>
        <a:p>
          <a:endParaRPr lang="en-SG"/>
        </a:p>
      </dgm:t>
    </dgm:pt>
    <dgm:pt modelId="{FD0AB49B-FCF3-4B69-B5FE-2E80AA8C9064}" type="sibTrans" cxnId="{79716A79-954A-4756-A0C1-AED4AA9194D8}">
      <dgm:prSet/>
      <dgm:spPr/>
      <dgm:t>
        <a:bodyPr/>
        <a:lstStyle/>
        <a:p>
          <a:endParaRPr lang="en-SG"/>
        </a:p>
      </dgm:t>
    </dgm:pt>
    <dgm:pt modelId="{C4912178-A957-4BA6-A163-693124B2F3D0}" type="pres">
      <dgm:prSet presAssocID="{69E351DA-BE33-4C7C-BB37-711EA6B5B1FD}" presName="Name0" presStyleCnt="0">
        <dgm:presLayoutVars>
          <dgm:chMax val="1"/>
          <dgm:dir/>
          <dgm:animLvl val="ctr"/>
          <dgm:resizeHandles val="exact"/>
        </dgm:presLayoutVars>
      </dgm:prSet>
      <dgm:spPr/>
      <dgm:t>
        <a:bodyPr/>
        <a:lstStyle/>
        <a:p>
          <a:endParaRPr lang="en-SG"/>
        </a:p>
      </dgm:t>
    </dgm:pt>
    <dgm:pt modelId="{578FB756-8A5F-43F6-A523-355FB8C5953B}" type="pres">
      <dgm:prSet presAssocID="{F1741193-1E81-4843-9817-B5EBF3DDDC82}" presName="centerShape" presStyleLbl="node0" presStyleIdx="0" presStyleCnt="1" custScaleX="169371" custScaleY="153732"/>
      <dgm:spPr/>
      <dgm:t>
        <a:bodyPr/>
        <a:lstStyle/>
        <a:p>
          <a:endParaRPr lang="en-SG"/>
        </a:p>
      </dgm:t>
    </dgm:pt>
    <dgm:pt modelId="{49B22869-84CE-426A-B574-7CBC7BBD197C}" type="pres">
      <dgm:prSet presAssocID="{EE5F9427-6092-4A16-AA9F-453CF42590C0}" presName="node" presStyleLbl="node1" presStyleIdx="0" presStyleCnt="8">
        <dgm:presLayoutVars>
          <dgm:bulletEnabled val="1"/>
        </dgm:presLayoutVars>
      </dgm:prSet>
      <dgm:spPr/>
      <dgm:t>
        <a:bodyPr/>
        <a:lstStyle/>
        <a:p>
          <a:endParaRPr lang="en-SG"/>
        </a:p>
      </dgm:t>
    </dgm:pt>
    <dgm:pt modelId="{154065F7-06A8-4986-85EB-6671D776974E}" type="pres">
      <dgm:prSet presAssocID="{EE5F9427-6092-4A16-AA9F-453CF42590C0}" presName="dummy" presStyleCnt="0"/>
      <dgm:spPr/>
    </dgm:pt>
    <dgm:pt modelId="{8D903E81-CAD0-43FE-B882-378F330C3484}" type="pres">
      <dgm:prSet presAssocID="{C6E4AF99-98B6-443E-876F-7D278B80B31A}" presName="sibTrans" presStyleLbl="sibTrans2D1" presStyleIdx="0" presStyleCnt="8"/>
      <dgm:spPr/>
      <dgm:t>
        <a:bodyPr/>
        <a:lstStyle/>
        <a:p>
          <a:endParaRPr lang="en-SG"/>
        </a:p>
      </dgm:t>
    </dgm:pt>
    <dgm:pt modelId="{F0870474-EED1-40E6-929F-0CDECB9A89BE}" type="pres">
      <dgm:prSet presAssocID="{B0BF49B9-F242-41B4-BA27-C2348FB1CF02}" presName="node" presStyleLbl="node1" presStyleIdx="1" presStyleCnt="8">
        <dgm:presLayoutVars>
          <dgm:bulletEnabled val="1"/>
        </dgm:presLayoutVars>
      </dgm:prSet>
      <dgm:spPr/>
      <dgm:t>
        <a:bodyPr/>
        <a:lstStyle/>
        <a:p>
          <a:endParaRPr lang="en-SG"/>
        </a:p>
      </dgm:t>
    </dgm:pt>
    <dgm:pt modelId="{476A15F9-13FB-46DB-801B-9C8F84017AB9}" type="pres">
      <dgm:prSet presAssocID="{B0BF49B9-F242-41B4-BA27-C2348FB1CF02}" presName="dummy" presStyleCnt="0"/>
      <dgm:spPr/>
    </dgm:pt>
    <dgm:pt modelId="{079FC11D-BEAF-4685-B126-05A4160B5D50}" type="pres">
      <dgm:prSet presAssocID="{9A11F26C-3D15-4B41-B77A-78F6843A5264}" presName="sibTrans" presStyleLbl="sibTrans2D1" presStyleIdx="1" presStyleCnt="8"/>
      <dgm:spPr/>
      <dgm:t>
        <a:bodyPr/>
        <a:lstStyle/>
        <a:p>
          <a:endParaRPr lang="en-SG"/>
        </a:p>
      </dgm:t>
    </dgm:pt>
    <dgm:pt modelId="{0CAE7E80-F938-4275-AEA9-DF703033A7E6}" type="pres">
      <dgm:prSet presAssocID="{7C4F916E-92F4-40FF-ADC6-EA6BC7C0231E}" presName="node" presStyleLbl="node1" presStyleIdx="2" presStyleCnt="8">
        <dgm:presLayoutVars>
          <dgm:bulletEnabled val="1"/>
        </dgm:presLayoutVars>
      </dgm:prSet>
      <dgm:spPr/>
      <dgm:t>
        <a:bodyPr/>
        <a:lstStyle/>
        <a:p>
          <a:endParaRPr lang="en-SG"/>
        </a:p>
      </dgm:t>
    </dgm:pt>
    <dgm:pt modelId="{D33AD823-56EC-4686-B684-09C96CB7C276}" type="pres">
      <dgm:prSet presAssocID="{7C4F916E-92F4-40FF-ADC6-EA6BC7C0231E}" presName="dummy" presStyleCnt="0"/>
      <dgm:spPr/>
    </dgm:pt>
    <dgm:pt modelId="{7240971B-34A5-4F20-9B19-634AA195BDEA}" type="pres">
      <dgm:prSet presAssocID="{4A799319-F138-4CD6-96FD-8A7CAD7C6601}" presName="sibTrans" presStyleLbl="sibTrans2D1" presStyleIdx="2" presStyleCnt="8"/>
      <dgm:spPr/>
      <dgm:t>
        <a:bodyPr/>
        <a:lstStyle/>
        <a:p>
          <a:endParaRPr lang="en-SG"/>
        </a:p>
      </dgm:t>
    </dgm:pt>
    <dgm:pt modelId="{D4CE5554-5C3D-4B57-BDCD-B4883DA005BB}" type="pres">
      <dgm:prSet presAssocID="{62799D97-2316-42E7-986D-31CD7EC0F3D4}" presName="node" presStyleLbl="node1" presStyleIdx="3" presStyleCnt="8">
        <dgm:presLayoutVars>
          <dgm:bulletEnabled val="1"/>
        </dgm:presLayoutVars>
      </dgm:prSet>
      <dgm:spPr/>
      <dgm:t>
        <a:bodyPr/>
        <a:lstStyle/>
        <a:p>
          <a:endParaRPr lang="en-SG"/>
        </a:p>
      </dgm:t>
    </dgm:pt>
    <dgm:pt modelId="{94B22E67-6EF2-4ECA-BCB2-A65C4426276C}" type="pres">
      <dgm:prSet presAssocID="{62799D97-2316-42E7-986D-31CD7EC0F3D4}" presName="dummy" presStyleCnt="0"/>
      <dgm:spPr/>
    </dgm:pt>
    <dgm:pt modelId="{F02633C2-5FF9-4E8B-83E6-402ED4AA8734}" type="pres">
      <dgm:prSet presAssocID="{9D99CD16-0382-4564-A8A4-2C06E48433B3}" presName="sibTrans" presStyleLbl="sibTrans2D1" presStyleIdx="3" presStyleCnt="8"/>
      <dgm:spPr/>
      <dgm:t>
        <a:bodyPr/>
        <a:lstStyle/>
        <a:p>
          <a:endParaRPr lang="en-SG"/>
        </a:p>
      </dgm:t>
    </dgm:pt>
    <dgm:pt modelId="{7E68926C-1AB2-4750-A3AB-B8E045CD9084}" type="pres">
      <dgm:prSet presAssocID="{A7985981-FF20-4277-9A52-09312BFAB021}" presName="node" presStyleLbl="node1" presStyleIdx="4" presStyleCnt="8">
        <dgm:presLayoutVars>
          <dgm:bulletEnabled val="1"/>
        </dgm:presLayoutVars>
      </dgm:prSet>
      <dgm:spPr/>
      <dgm:t>
        <a:bodyPr/>
        <a:lstStyle/>
        <a:p>
          <a:endParaRPr lang="en-SG"/>
        </a:p>
      </dgm:t>
    </dgm:pt>
    <dgm:pt modelId="{C7829D1B-DC2A-4E26-8CD8-24E5920BA73B}" type="pres">
      <dgm:prSet presAssocID="{A7985981-FF20-4277-9A52-09312BFAB021}" presName="dummy" presStyleCnt="0"/>
      <dgm:spPr/>
    </dgm:pt>
    <dgm:pt modelId="{B4C0C0CB-2C95-411E-A132-D9776492BEC4}" type="pres">
      <dgm:prSet presAssocID="{4FB7EEF2-9024-4152-B769-B05544577A62}" presName="sibTrans" presStyleLbl="sibTrans2D1" presStyleIdx="4" presStyleCnt="8"/>
      <dgm:spPr/>
      <dgm:t>
        <a:bodyPr/>
        <a:lstStyle/>
        <a:p>
          <a:endParaRPr lang="en-SG"/>
        </a:p>
      </dgm:t>
    </dgm:pt>
    <dgm:pt modelId="{83891596-F62B-4311-B01D-3A479F3342AB}" type="pres">
      <dgm:prSet presAssocID="{E9A87E11-D392-4002-AFDE-1C8BB91D596C}" presName="node" presStyleLbl="node1" presStyleIdx="5" presStyleCnt="8">
        <dgm:presLayoutVars>
          <dgm:bulletEnabled val="1"/>
        </dgm:presLayoutVars>
      </dgm:prSet>
      <dgm:spPr/>
      <dgm:t>
        <a:bodyPr/>
        <a:lstStyle/>
        <a:p>
          <a:endParaRPr lang="en-SG"/>
        </a:p>
      </dgm:t>
    </dgm:pt>
    <dgm:pt modelId="{0DEB4B79-7CB6-428C-8499-3906FFFCA159}" type="pres">
      <dgm:prSet presAssocID="{E9A87E11-D392-4002-AFDE-1C8BB91D596C}" presName="dummy" presStyleCnt="0"/>
      <dgm:spPr/>
    </dgm:pt>
    <dgm:pt modelId="{65BFC49B-5E7A-4A77-905A-E804CF9C10D4}" type="pres">
      <dgm:prSet presAssocID="{C3B988BC-19E6-4BB5-95E0-A517027C588D}" presName="sibTrans" presStyleLbl="sibTrans2D1" presStyleIdx="5" presStyleCnt="8"/>
      <dgm:spPr/>
      <dgm:t>
        <a:bodyPr/>
        <a:lstStyle/>
        <a:p>
          <a:endParaRPr lang="en-SG"/>
        </a:p>
      </dgm:t>
    </dgm:pt>
    <dgm:pt modelId="{0A9B1562-8D74-4E18-A7BC-5935D3F96401}" type="pres">
      <dgm:prSet presAssocID="{DA3D6FAB-E358-46F9-92EB-B14D6EE431D1}" presName="node" presStyleLbl="node1" presStyleIdx="6" presStyleCnt="8" custScaleX="146826" custScaleY="146411" custRadScaleRad="99987" custRadScaleInc="-13023">
        <dgm:presLayoutVars>
          <dgm:bulletEnabled val="1"/>
        </dgm:presLayoutVars>
      </dgm:prSet>
      <dgm:spPr/>
      <dgm:t>
        <a:bodyPr/>
        <a:lstStyle/>
        <a:p>
          <a:endParaRPr lang="en-SG"/>
        </a:p>
      </dgm:t>
    </dgm:pt>
    <dgm:pt modelId="{452ABD3D-13F6-423F-8F6F-6966B81A8D2A}" type="pres">
      <dgm:prSet presAssocID="{DA3D6FAB-E358-46F9-92EB-B14D6EE431D1}" presName="dummy" presStyleCnt="0"/>
      <dgm:spPr/>
    </dgm:pt>
    <dgm:pt modelId="{35311C90-BD26-4602-8FE1-AD5F8DDB9A7F}" type="pres">
      <dgm:prSet presAssocID="{518AF5E4-47A7-4FF8-873F-B597C22CA3FC}" presName="sibTrans" presStyleLbl="sibTrans2D1" presStyleIdx="6" presStyleCnt="8"/>
      <dgm:spPr/>
      <dgm:t>
        <a:bodyPr/>
        <a:lstStyle/>
        <a:p>
          <a:endParaRPr lang="en-SG"/>
        </a:p>
      </dgm:t>
    </dgm:pt>
    <dgm:pt modelId="{32122993-E677-45A8-BD08-ACD93EEF000F}" type="pres">
      <dgm:prSet presAssocID="{02E5B679-A33B-4DB6-ADB2-8F5F55430D8D}" presName="node" presStyleLbl="node1" presStyleIdx="7" presStyleCnt="8">
        <dgm:presLayoutVars>
          <dgm:bulletEnabled val="1"/>
        </dgm:presLayoutVars>
      </dgm:prSet>
      <dgm:spPr/>
      <dgm:t>
        <a:bodyPr/>
        <a:lstStyle/>
        <a:p>
          <a:endParaRPr lang="en-SG"/>
        </a:p>
      </dgm:t>
    </dgm:pt>
    <dgm:pt modelId="{D0570477-1833-4BC6-953A-FD07F4388EA4}" type="pres">
      <dgm:prSet presAssocID="{02E5B679-A33B-4DB6-ADB2-8F5F55430D8D}" presName="dummy" presStyleCnt="0"/>
      <dgm:spPr/>
    </dgm:pt>
    <dgm:pt modelId="{9C4D9409-4058-4504-8F3E-762A0CFA50EB}" type="pres">
      <dgm:prSet presAssocID="{FD0AB49B-FCF3-4B69-B5FE-2E80AA8C9064}" presName="sibTrans" presStyleLbl="sibTrans2D1" presStyleIdx="7" presStyleCnt="8"/>
      <dgm:spPr/>
      <dgm:t>
        <a:bodyPr/>
        <a:lstStyle/>
        <a:p>
          <a:endParaRPr lang="en-SG"/>
        </a:p>
      </dgm:t>
    </dgm:pt>
  </dgm:ptLst>
  <dgm:cxnLst>
    <dgm:cxn modelId="{A1823426-28A3-402F-9820-3DA6C0248A59}" srcId="{F1741193-1E81-4843-9817-B5EBF3DDDC82}" destId="{62799D97-2316-42E7-986D-31CD7EC0F3D4}" srcOrd="3" destOrd="0" parTransId="{E3597B1B-2642-4EA7-8848-F8315DF81D75}" sibTransId="{9D99CD16-0382-4564-A8A4-2C06E48433B3}"/>
    <dgm:cxn modelId="{BF9E2EF7-7D00-4731-82C5-05D852EDDCB9}" type="presOf" srcId="{C3B988BC-19E6-4BB5-95E0-A517027C588D}" destId="{65BFC49B-5E7A-4A77-905A-E804CF9C10D4}" srcOrd="0" destOrd="0" presId="urn:microsoft.com/office/officeart/2005/8/layout/radial6"/>
    <dgm:cxn modelId="{1D19C42C-7656-4E78-8D1B-89245F9CCD7B}" type="presOf" srcId="{C6E4AF99-98B6-443E-876F-7D278B80B31A}" destId="{8D903E81-CAD0-43FE-B882-378F330C3484}" srcOrd="0" destOrd="0" presId="urn:microsoft.com/office/officeart/2005/8/layout/radial6"/>
    <dgm:cxn modelId="{93EA1DB6-AC85-4285-B4FC-95A3F45348C5}" type="presOf" srcId="{62799D97-2316-42E7-986D-31CD7EC0F3D4}" destId="{D4CE5554-5C3D-4B57-BDCD-B4883DA005BB}" srcOrd="0" destOrd="0" presId="urn:microsoft.com/office/officeart/2005/8/layout/radial6"/>
    <dgm:cxn modelId="{3A658D92-FA37-4573-AED7-DE5389232B65}" type="presOf" srcId="{B0BF49B9-F242-41B4-BA27-C2348FB1CF02}" destId="{F0870474-EED1-40E6-929F-0CDECB9A89BE}" srcOrd="0" destOrd="0" presId="urn:microsoft.com/office/officeart/2005/8/layout/radial6"/>
    <dgm:cxn modelId="{C10C8755-2431-4582-8862-741F9EA6E033}" type="presOf" srcId="{02E5B679-A33B-4DB6-ADB2-8F5F55430D8D}" destId="{32122993-E677-45A8-BD08-ACD93EEF000F}" srcOrd="0" destOrd="0" presId="urn:microsoft.com/office/officeart/2005/8/layout/radial6"/>
    <dgm:cxn modelId="{C55B2B5E-911E-4AC8-ADF6-7ECB8BA1E2FC}" type="presOf" srcId="{69E351DA-BE33-4C7C-BB37-711EA6B5B1FD}" destId="{C4912178-A957-4BA6-A163-693124B2F3D0}" srcOrd="0" destOrd="0" presId="urn:microsoft.com/office/officeart/2005/8/layout/radial6"/>
    <dgm:cxn modelId="{01C256DF-97F9-405A-9CB1-76AEB72A73BB}" srcId="{F1741193-1E81-4843-9817-B5EBF3DDDC82}" destId="{DA3D6FAB-E358-46F9-92EB-B14D6EE431D1}" srcOrd="6" destOrd="0" parTransId="{D62113DF-59D2-4B80-A258-957AC0FF85D4}" sibTransId="{518AF5E4-47A7-4FF8-873F-B597C22CA3FC}"/>
    <dgm:cxn modelId="{A608916A-3AB9-4E86-8245-745738B77448}" srcId="{F1741193-1E81-4843-9817-B5EBF3DDDC82}" destId="{EE5F9427-6092-4A16-AA9F-453CF42590C0}" srcOrd="0" destOrd="0" parTransId="{5A366820-D234-422D-BF3D-AA2656B5442E}" sibTransId="{C6E4AF99-98B6-443E-876F-7D278B80B31A}"/>
    <dgm:cxn modelId="{73E522D9-DA05-4DC1-8427-1E6B088AB162}" type="presOf" srcId="{A7985981-FF20-4277-9A52-09312BFAB021}" destId="{7E68926C-1AB2-4750-A3AB-B8E045CD9084}" srcOrd="0" destOrd="0" presId="urn:microsoft.com/office/officeart/2005/8/layout/radial6"/>
    <dgm:cxn modelId="{33A89A63-9BD3-4650-92C5-0FCFBD4EAA77}" srcId="{69E351DA-BE33-4C7C-BB37-711EA6B5B1FD}" destId="{F1741193-1E81-4843-9817-B5EBF3DDDC82}" srcOrd="0" destOrd="0" parTransId="{5429F34E-18E0-4D2D-9E06-4F5F74A8A1CB}" sibTransId="{28E5BFAF-49AF-44EC-96E9-2A36CD5AC49F}"/>
    <dgm:cxn modelId="{110D4F0C-812B-4970-B31F-76B25E5B4A5E}" type="presOf" srcId="{7C4F916E-92F4-40FF-ADC6-EA6BC7C0231E}" destId="{0CAE7E80-F938-4275-AEA9-DF703033A7E6}" srcOrd="0" destOrd="0" presId="urn:microsoft.com/office/officeart/2005/8/layout/radial6"/>
    <dgm:cxn modelId="{65E5CD9A-33B8-44CE-97F1-92AE71160D2F}" srcId="{F1741193-1E81-4843-9817-B5EBF3DDDC82}" destId="{E9A87E11-D392-4002-AFDE-1C8BB91D596C}" srcOrd="5" destOrd="0" parTransId="{97DFE9B9-3ECA-41AF-80BC-4FBAC2317836}" sibTransId="{C3B988BC-19E6-4BB5-95E0-A517027C588D}"/>
    <dgm:cxn modelId="{EA85F20C-3647-4B7F-B53B-E404ECC9FACA}" type="presOf" srcId="{EE5F9427-6092-4A16-AA9F-453CF42590C0}" destId="{49B22869-84CE-426A-B574-7CBC7BBD197C}" srcOrd="0" destOrd="0" presId="urn:microsoft.com/office/officeart/2005/8/layout/radial6"/>
    <dgm:cxn modelId="{D2DCFF57-95D2-4AB4-8FE9-E7010FA7255C}" type="presOf" srcId="{4FB7EEF2-9024-4152-B769-B05544577A62}" destId="{B4C0C0CB-2C95-411E-A132-D9776492BEC4}" srcOrd="0" destOrd="0" presId="urn:microsoft.com/office/officeart/2005/8/layout/radial6"/>
    <dgm:cxn modelId="{79716A79-954A-4756-A0C1-AED4AA9194D8}" srcId="{F1741193-1E81-4843-9817-B5EBF3DDDC82}" destId="{02E5B679-A33B-4DB6-ADB2-8F5F55430D8D}" srcOrd="7" destOrd="0" parTransId="{F92EFEA2-390D-4AFC-982B-558263960206}" sibTransId="{FD0AB49B-FCF3-4B69-B5FE-2E80AA8C9064}"/>
    <dgm:cxn modelId="{639EB064-A67F-469B-B789-1B392E131124}" srcId="{F1741193-1E81-4843-9817-B5EBF3DDDC82}" destId="{7C4F916E-92F4-40FF-ADC6-EA6BC7C0231E}" srcOrd="2" destOrd="0" parTransId="{E17AD81C-D01F-48FA-92EF-3DD81365263E}" sibTransId="{4A799319-F138-4CD6-96FD-8A7CAD7C6601}"/>
    <dgm:cxn modelId="{20AD5B00-D743-4EA9-85C9-F8229CD8104B}" type="presOf" srcId="{9D99CD16-0382-4564-A8A4-2C06E48433B3}" destId="{F02633C2-5FF9-4E8B-83E6-402ED4AA8734}" srcOrd="0" destOrd="0" presId="urn:microsoft.com/office/officeart/2005/8/layout/radial6"/>
    <dgm:cxn modelId="{3B80B751-EF74-46EA-8BC0-381FCC06010C}" type="presOf" srcId="{DA3D6FAB-E358-46F9-92EB-B14D6EE431D1}" destId="{0A9B1562-8D74-4E18-A7BC-5935D3F96401}" srcOrd="0" destOrd="0" presId="urn:microsoft.com/office/officeart/2005/8/layout/radial6"/>
    <dgm:cxn modelId="{980B027D-35BF-4F7A-8B7E-7A5231381348}" srcId="{F1741193-1E81-4843-9817-B5EBF3DDDC82}" destId="{A7985981-FF20-4277-9A52-09312BFAB021}" srcOrd="4" destOrd="0" parTransId="{8DD506A3-CAAA-4552-849B-9F7360070614}" sibTransId="{4FB7EEF2-9024-4152-B769-B05544577A62}"/>
    <dgm:cxn modelId="{5D2A7124-3C0F-4082-BB09-9C17BD8BFE3D}" type="presOf" srcId="{518AF5E4-47A7-4FF8-873F-B597C22CA3FC}" destId="{35311C90-BD26-4602-8FE1-AD5F8DDB9A7F}" srcOrd="0" destOrd="0" presId="urn:microsoft.com/office/officeart/2005/8/layout/radial6"/>
    <dgm:cxn modelId="{D9A0CBC2-9754-4AC1-9D7B-8CFF230AE21A}" type="presOf" srcId="{E9A87E11-D392-4002-AFDE-1C8BB91D596C}" destId="{83891596-F62B-4311-B01D-3A479F3342AB}" srcOrd="0" destOrd="0" presId="urn:microsoft.com/office/officeart/2005/8/layout/radial6"/>
    <dgm:cxn modelId="{A599F240-E8C8-45B1-8E77-EB17ED8D31F4}" type="presOf" srcId="{FD0AB49B-FCF3-4B69-B5FE-2E80AA8C9064}" destId="{9C4D9409-4058-4504-8F3E-762A0CFA50EB}" srcOrd="0" destOrd="0" presId="urn:microsoft.com/office/officeart/2005/8/layout/radial6"/>
    <dgm:cxn modelId="{30E9091B-587F-4F06-ADB4-918E8AFDBBD7}" srcId="{F1741193-1E81-4843-9817-B5EBF3DDDC82}" destId="{B0BF49B9-F242-41B4-BA27-C2348FB1CF02}" srcOrd="1" destOrd="0" parTransId="{5EC55FF4-6C01-4FAD-8F4D-1DD6B1AA163E}" sibTransId="{9A11F26C-3D15-4B41-B77A-78F6843A5264}"/>
    <dgm:cxn modelId="{26001742-8BE4-46C1-9034-A21BC03A526B}" type="presOf" srcId="{4A799319-F138-4CD6-96FD-8A7CAD7C6601}" destId="{7240971B-34A5-4F20-9B19-634AA195BDEA}" srcOrd="0" destOrd="0" presId="urn:microsoft.com/office/officeart/2005/8/layout/radial6"/>
    <dgm:cxn modelId="{29717538-135C-4F3B-BADC-69424AF53F3A}" type="presOf" srcId="{F1741193-1E81-4843-9817-B5EBF3DDDC82}" destId="{578FB756-8A5F-43F6-A523-355FB8C5953B}" srcOrd="0" destOrd="0" presId="urn:microsoft.com/office/officeart/2005/8/layout/radial6"/>
    <dgm:cxn modelId="{5FD5F1F1-0B37-4AF6-BB0C-6047C7A34451}" type="presOf" srcId="{9A11F26C-3D15-4B41-B77A-78F6843A5264}" destId="{079FC11D-BEAF-4685-B126-05A4160B5D50}" srcOrd="0" destOrd="0" presId="urn:microsoft.com/office/officeart/2005/8/layout/radial6"/>
    <dgm:cxn modelId="{AE709F61-F914-404A-B04A-DAA075D37727}" type="presParOf" srcId="{C4912178-A957-4BA6-A163-693124B2F3D0}" destId="{578FB756-8A5F-43F6-A523-355FB8C5953B}" srcOrd="0" destOrd="0" presId="urn:microsoft.com/office/officeart/2005/8/layout/radial6"/>
    <dgm:cxn modelId="{BBFB974A-661A-4B2F-BCF3-BBBEE8549EB7}" type="presParOf" srcId="{C4912178-A957-4BA6-A163-693124B2F3D0}" destId="{49B22869-84CE-426A-B574-7CBC7BBD197C}" srcOrd="1" destOrd="0" presId="urn:microsoft.com/office/officeart/2005/8/layout/radial6"/>
    <dgm:cxn modelId="{A8C014E0-8A9B-4E76-8F8D-FB283CDF898A}" type="presParOf" srcId="{C4912178-A957-4BA6-A163-693124B2F3D0}" destId="{154065F7-06A8-4986-85EB-6671D776974E}" srcOrd="2" destOrd="0" presId="urn:microsoft.com/office/officeart/2005/8/layout/radial6"/>
    <dgm:cxn modelId="{C88B220B-811C-43B9-AF8C-83EC4EBADE2C}" type="presParOf" srcId="{C4912178-A957-4BA6-A163-693124B2F3D0}" destId="{8D903E81-CAD0-43FE-B882-378F330C3484}" srcOrd="3" destOrd="0" presId="urn:microsoft.com/office/officeart/2005/8/layout/radial6"/>
    <dgm:cxn modelId="{FF6D5F98-B4E2-4237-B076-73AD00382F27}" type="presParOf" srcId="{C4912178-A957-4BA6-A163-693124B2F3D0}" destId="{F0870474-EED1-40E6-929F-0CDECB9A89BE}" srcOrd="4" destOrd="0" presId="urn:microsoft.com/office/officeart/2005/8/layout/radial6"/>
    <dgm:cxn modelId="{BA31E795-DEED-47E4-AD54-59AF625EFAB4}" type="presParOf" srcId="{C4912178-A957-4BA6-A163-693124B2F3D0}" destId="{476A15F9-13FB-46DB-801B-9C8F84017AB9}" srcOrd="5" destOrd="0" presId="urn:microsoft.com/office/officeart/2005/8/layout/radial6"/>
    <dgm:cxn modelId="{5ED79E65-F85F-4CCD-A306-A7206C91E5E3}" type="presParOf" srcId="{C4912178-A957-4BA6-A163-693124B2F3D0}" destId="{079FC11D-BEAF-4685-B126-05A4160B5D50}" srcOrd="6" destOrd="0" presId="urn:microsoft.com/office/officeart/2005/8/layout/radial6"/>
    <dgm:cxn modelId="{E0C43AD0-8CFA-4567-B215-F1116B0A6976}" type="presParOf" srcId="{C4912178-A957-4BA6-A163-693124B2F3D0}" destId="{0CAE7E80-F938-4275-AEA9-DF703033A7E6}" srcOrd="7" destOrd="0" presId="urn:microsoft.com/office/officeart/2005/8/layout/radial6"/>
    <dgm:cxn modelId="{D005C7CD-0391-4723-AF81-E36421E6BBE6}" type="presParOf" srcId="{C4912178-A957-4BA6-A163-693124B2F3D0}" destId="{D33AD823-56EC-4686-B684-09C96CB7C276}" srcOrd="8" destOrd="0" presId="urn:microsoft.com/office/officeart/2005/8/layout/radial6"/>
    <dgm:cxn modelId="{51B58A23-88C2-4AC8-BA8C-2484AD03D9AD}" type="presParOf" srcId="{C4912178-A957-4BA6-A163-693124B2F3D0}" destId="{7240971B-34A5-4F20-9B19-634AA195BDEA}" srcOrd="9" destOrd="0" presId="urn:microsoft.com/office/officeart/2005/8/layout/radial6"/>
    <dgm:cxn modelId="{33389334-6278-4099-8692-6C5F2041DD98}" type="presParOf" srcId="{C4912178-A957-4BA6-A163-693124B2F3D0}" destId="{D4CE5554-5C3D-4B57-BDCD-B4883DA005BB}" srcOrd="10" destOrd="0" presId="urn:microsoft.com/office/officeart/2005/8/layout/radial6"/>
    <dgm:cxn modelId="{559DF119-3746-4544-8CFE-CD82731C833E}" type="presParOf" srcId="{C4912178-A957-4BA6-A163-693124B2F3D0}" destId="{94B22E67-6EF2-4ECA-BCB2-A65C4426276C}" srcOrd="11" destOrd="0" presId="urn:microsoft.com/office/officeart/2005/8/layout/radial6"/>
    <dgm:cxn modelId="{8478A9F3-92AD-47B2-8C5F-11A4EEC9D54E}" type="presParOf" srcId="{C4912178-A957-4BA6-A163-693124B2F3D0}" destId="{F02633C2-5FF9-4E8B-83E6-402ED4AA8734}" srcOrd="12" destOrd="0" presId="urn:microsoft.com/office/officeart/2005/8/layout/radial6"/>
    <dgm:cxn modelId="{EB914C85-CFA3-4BBA-BA8A-C5A76927F2F0}" type="presParOf" srcId="{C4912178-A957-4BA6-A163-693124B2F3D0}" destId="{7E68926C-1AB2-4750-A3AB-B8E045CD9084}" srcOrd="13" destOrd="0" presId="urn:microsoft.com/office/officeart/2005/8/layout/radial6"/>
    <dgm:cxn modelId="{5E8DFBB8-2468-40ED-9B6F-716203CE342C}" type="presParOf" srcId="{C4912178-A957-4BA6-A163-693124B2F3D0}" destId="{C7829D1B-DC2A-4E26-8CD8-24E5920BA73B}" srcOrd="14" destOrd="0" presId="urn:microsoft.com/office/officeart/2005/8/layout/radial6"/>
    <dgm:cxn modelId="{16053C09-5C79-46C9-9316-55A9B6743777}" type="presParOf" srcId="{C4912178-A957-4BA6-A163-693124B2F3D0}" destId="{B4C0C0CB-2C95-411E-A132-D9776492BEC4}" srcOrd="15" destOrd="0" presId="urn:microsoft.com/office/officeart/2005/8/layout/radial6"/>
    <dgm:cxn modelId="{79D9C197-0093-4FAC-8F0C-C4B5B46BC670}" type="presParOf" srcId="{C4912178-A957-4BA6-A163-693124B2F3D0}" destId="{83891596-F62B-4311-B01D-3A479F3342AB}" srcOrd="16" destOrd="0" presId="urn:microsoft.com/office/officeart/2005/8/layout/radial6"/>
    <dgm:cxn modelId="{115CF9E6-DDE9-44FF-9A27-659969523FBB}" type="presParOf" srcId="{C4912178-A957-4BA6-A163-693124B2F3D0}" destId="{0DEB4B79-7CB6-428C-8499-3906FFFCA159}" srcOrd="17" destOrd="0" presId="urn:microsoft.com/office/officeart/2005/8/layout/radial6"/>
    <dgm:cxn modelId="{27576BCE-EC4B-4533-A9D0-B71EE0DB6674}" type="presParOf" srcId="{C4912178-A957-4BA6-A163-693124B2F3D0}" destId="{65BFC49B-5E7A-4A77-905A-E804CF9C10D4}" srcOrd="18" destOrd="0" presId="urn:microsoft.com/office/officeart/2005/8/layout/radial6"/>
    <dgm:cxn modelId="{32830720-A144-4F53-8C8F-EF4D3BCE6120}" type="presParOf" srcId="{C4912178-A957-4BA6-A163-693124B2F3D0}" destId="{0A9B1562-8D74-4E18-A7BC-5935D3F96401}" srcOrd="19" destOrd="0" presId="urn:microsoft.com/office/officeart/2005/8/layout/radial6"/>
    <dgm:cxn modelId="{F02BBAE3-12CC-4B38-A635-3DEDD9C08393}" type="presParOf" srcId="{C4912178-A957-4BA6-A163-693124B2F3D0}" destId="{452ABD3D-13F6-423F-8F6F-6966B81A8D2A}" srcOrd="20" destOrd="0" presId="urn:microsoft.com/office/officeart/2005/8/layout/radial6"/>
    <dgm:cxn modelId="{7D0F5911-1094-41E4-AE6F-D3C48383AC2D}" type="presParOf" srcId="{C4912178-A957-4BA6-A163-693124B2F3D0}" destId="{35311C90-BD26-4602-8FE1-AD5F8DDB9A7F}" srcOrd="21" destOrd="0" presId="urn:microsoft.com/office/officeart/2005/8/layout/radial6"/>
    <dgm:cxn modelId="{BBB787D4-8083-4315-8C39-F018FEAE327A}" type="presParOf" srcId="{C4912178-A957-4BA6-A163-693124B2F3D0}" destId="{32122993-E677-45A8-BD08-ACD93EEF000F}" srcOrd="22" destOrd="0" presId="urn:microsoft.com/office/officeart/2005/8/layout/radial6"/>
    <dgm:cxn modelId="{CCC53319-05B5-4239-841E-2C49D416B844}" type="presParOf" srcId="{C4912178-A957-4BA6-A163-693124B2F3D0}" destId="{D0570477-1833-4BC6-953A-FD07F4388EA4}" srcOrd="23" destOrd="0" presId="urn:microsoft.com/office/officeart/2005/8/layout/radial6"/>
    <dgm:cxn modelId="{DEDFB368-0852-4671-B986-8FE25BD5D0C3}" type="presParOf" srcId="{C4912178-A957-4BA6-A163-693124B2F3D0}" destId="{9C4D9409-4058-4504-8F3E-762A0CFA50EB}" srcOrd="24"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7018FC-B4A8-4185-8A5F-ED8A6C4225A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SG"/>
        </a:p>
      </dgm:t>
    </dgm:pt>
    <dgm:pt modelId="{E6C7E5F7-DB52-46DC-92C6-D1A0776E388D}">
      <dgm:prSet phldrT="[Text]" phldr="1"/>
      <dgm:spPr/>
      <dgm:t>
        <a:bodyPr/>
        <a:lstStyle/>
        <a:p>
          <a:endParaRPr lang="en-SG"/>
        </a:p>
      </dgm:t>
    </dgm:pt>
    <dgm:pt modelId="{85C640FC-7A38-4260-A177-AB968EE13F48}" type="parTrans" cxnId="{6BBEE6F3-AFF8-4ACE-A643-B97D9D79B013}">
      <dgm:prSet/>
      <dgm:spPr/>
      <dgm:t>
        <a:bodyPr/>
        <a:lstStyle/>
        <a:p>
          <a:endParaRPr lang="en-SG"/>
        </a:p>
      </dgm:t>
    </dgm:pt>
    <dgm:pt modelId="{58DD6679-3489-43CB-AAD9-AE25A0B9BF7A}" type="sibTrans" cxnId="{6BBEE6F3-AFF8-4ACE-A643-B97D9D79B013}">
      <dgm:prSet/>
      <dgm:spPr/>
      <dgm:t>
        <a:bodyPr/>
        <a:lstStyle/>
        <a:p>
          <a:endParaRPr lang="en-SG"/>
        </a:p>
      </dgm:t>
    </dgm:pt>
    <dgm:pt modelId="{29AADA09-51C2-42F3-A3C6-DD79F9A2A8DE}">
      <dgm:prSet phldrT="[Text]"/>
      <dgm:spPr/>
      <dgm:t>
        <a:bodyPr/>
        <a:lstStyle/>
        <a:p>
          <a:r>
            <a:rPr lang="en-SG" dirty="0" err="1" smtClean="0"/>
            <a:t>Kompetensi</a:t>
          </a:r>
          <a:r>
            <a:rPr lang="en-SG" dirty="0" smtClean="0"/>
            <a:t> </a:t>
          </a:r>
          <a:r>
            <a:rPr lang="en-SG" dirty="0" err="1" smtClean="0"/>
            <a:t>yg</a:t>
          </a:r>
          <a:r>
            <a:rPr lang="en-SG" dirty="0" smtClean="0"/>
            <a:t> </a:t>
          </a:r>
          <a:r>
            <a:rPr lang="en-SG" dirty="0" err="1" smtClean="0"/>
            <a:t>memadai</a:t>
          </a:r>
          <a:endParaRPr lang="en-SG" dirty="0"/>
        </a:p>
      </dgm:t>
    </dgm:pt>
    <dgm:pt modelId="{464DF2D0-5FC6-42CE-9E92-119F65668E0C}" type="parTrans" cxnId="{09E61000-19C5-4290-AD4A-C4D64ACD303B}">
      <dgm:prSet/>
      <dgm:spPr/>
      <dgm:t>
        <a:bodyPr/>
        <a:lstStyle/>
        <a:p>
          <a:endParaRPr lang="en-SG"/>
        </a:p>
      </dgm:t>
    </dgm:pt>
    <dgm:pt modelId="{6444F306-1525-45D9-8F6E-BC76083F951D}" type="sibTrans" cxnId="{09E61000-19C5-4290-AD4A-C4D64ACD303B}">
      <dgm:prSet/>
      <dgm:spPr/>
      <dgm:t>
        <a:bodyPr/>
        <a:lstStyle/>
        <a:p>
          <a:endParaRPr lang="en-SG"/>
        </a:p>
      </dgm:t>
    </dgm:pt>
    <dgm:pt modelId="{E2D36604-F104-46D0-92A0-4D5DB49A8513}">
      <dgm:prSet phldrT="[Text]" phldr="1"/>
      <dgm:spPr/>
      <dgm:t>
        <a:bodyPr/>
        <a:lstStyle/>
        <a:p>
          <a:endParaRPr lang="en-SG"/>
        </a:p>
      </dgm:t>
    </dgm:pt>
    <dgm:pt modelId="{AAABA2A4-D6E1-43F3-89C1-12C72E158F3B}" type="parTrans" cxnId="{7AFCD657-54A0-4520-AB0A-47F4AB9B7CAB}">
      <dgm:prSet/>
      <dgm:spPr/>
      <dgm:t>
        <a:bodyPr/>
        <a:lstStyle/>
        <a:p>
          <a:endParaRPr lang="en-SG"/>
        </a:p>
      </dgm:t>
    </dgm:pt>
    <dgm:pt modelId="{086DF62B-8CD9-472E-896A-72C5360F14B3}" type="sibTrans" cxnId="{7AFCD657-54A0-4520-AB0A-47F4AB9B7CAB}">
      <dgm:prSet/>
      <dgm:spPr/>
      <dgm:t>
        <a:bodyPr/>
        <a:lstStyle/>
        <a:p>
          <a:endParaRPr lang="en-SG"/>
        </a:p>
      </dgm:t>
    </dgm:pt>
    <dgm:pt modelId="{43533DF0-2FE6-464A-AC54-6E67EE76D2BE}">
      <dgm:prSet phldrT="[Text]"/>
      <dgm:spPr/>
      <dgm:t>
        <a:bodyPr/>
        <a:lstStyle/>
        <a:p>
          <a:r>
            <a:rPr lang="en-SG" dirty="0" smtClean="0"/>
            <a:t>Tim </a:t>
          </a:r>
          <a:r>
            <a:rPr lang="en-SG" dirty="0" err="1" smtClean="0"/>
            <a:t>interdisiplin</a:t>
          </a:r>
          <a:endParaRPr lang="en-SG" dirty="0"/>
        </a:p>
      </dgm:t>
    </dgm:pt>
    <dgm:pt modelId="{88582575-484B-4625-AE59-8E7262CB0005}" type="parTrans" cxnId="{85164E83-C759-45C7-9711-A1422705C626}">
      <dgm:prSet/>
      <dgm:spPr/>
      <dgm:t>
        <a:bodyPr/>
        <a:lstStyle/>
        <a:p>
          <a:endParaRPr lang="en-SG"/>
        </a:p>
      </dgm:t>
    </dgm:pt>
    <dgm:pt modelId="{BD3A4BDF-0EE0-4953-A148-3885F1149463}" type="sibTrans" cxnId="{85164E83-C759-45C7-9711-A1422705C626}">
      <dgm:prSet/>
      <dgm:spPr/>
      <dgm:t>
        <a:bodyPr/>
        <a:lstStyle/>
        <a:p>
          <a:endParaRPr lang="en-SG"/>
        </a:p>
      </dgm:t>
    </dgm:pt>
    <dgm:pt modelId="{2002757E-0223-4383-95BC-A8A457E98D55}">
      <dgm:prSet phldrT="[Text]" phldr="1"/>
      <dgm:spPr/>
      <dgm:t>
        <a:bodyPr/>
        <a:lstStyle/>
        <a:p>
          <a:endParaRPr lang="en-SG"/>
        </a:p>
      </dgm:t>
    </dgm:pt>
    <dgm:pt modelId="{0FD24CE7-9A40-494C-82D4-2AFCA1F10C7B}" type="parTrans" cxnId="{A059F131-E6E0-4486-83A4-7C40C990CDCB}">
      <dgm:prSet/>
      <dgm:spPr/>
      <dgm:t>
        <a:bodyPr/>
        <a:lstStyle/>
        <a:p>
          <a:endParaRPr lang="en-SG"/>
        </a:p>
      </dgm:t>
    </dgm:pt>
    <dgm:pt modelId="{39199CC2-CB1D-4F2F-89AE-A6EE65E870C1}" type="sibTrans" cxnId="{A059F131-E6E0-4486-83A4-7C40C990CDCB}">
      <dgm:prSet/>
      <dgm:spPr/>
      <dgm:t>
        <a:bodyPr/>
        <a:lstStyle/>
        <a:p>
          <a:endParaRPr lang="en-SG"/>
        </a:p>
      </dgm:t>
    </dgm:pt>
    <dgm:pt modelId="{DEAF3E4D-0759-417E-8C8D-01B27BFD1424}">
      <dgm:prSet phldrT="[Text]"/>
      <dgm:spPr/>
      <dgm:t>
        <a:bodyPr/>
        <a:lstStyle/>
        <a:p>
          <a:r>
            <a:rPr lang="en-SG" dirty="0" err="1" smtClean="0"/>
            <a:t>Dokter</a:t>
          </a:r>
          <a:r>
            <a:rPr lang="en-SG" dirty="0" smtClean="0"/>
            <a:t> : Team Leader</a:t>
          </a:r>
          <a:endParaRPr lang="en-SG" dirty="0"/>
        </a:p>
      </dgm:t>
    </dgm:pt>
    <dgm:pt modelId="{F143E039-6B54-480C-9703-2D2CC6E93672}" type="parTrans" cxnId="{9BE92F33-40BD-4D19-82F9-182144F5150D}">
      <dgm:prSet/>
      <dgm:spPr/>
      <dgm:t>
        <a:bodyPr/>
        <a:lstStyle/>
        <a:p>
          <a:endParaRPr lang="en-SG"/>
        </a:p>
      </dgm:t>
    </dgm:pt>
    <dgm:pt modelId="{6C799865-DEE9-4003-9140-4D28D3795C71}" type="sibTrans" cxnId="{9BE92F33-40BD-4D19-82F9-182144F5150D}">
      <dgm:prSet/>
      <dgm:spPr/>
      <dgm:t>
        <a:bodyPr/>
        <a:lstStyle/>
        <a:p>
          <a:endParaRPr lang="en-SG"/>
        </a:p>
      </dgm:t>
    </dgm:pt>
    <dgm:pt modelId="{5FE0B3AC-B4F5-4A78-B5D8-D5B21360D4B8}" type="pres">
      <dgm:prSet presAssocID="{F07018FC-B4A8-4185-8A5F-ED8A6C4225AC}" presName="linearFlow" presStyleCnt="0">
        <dgm:presLayoutVars>
          <dgm:dir/>
          <dgm:animLvl val="lvl"/>
          <dgm:resizeHandles val="exact"/>
        </dgm:presLayoutVars>
      </dgm:prSet>
      <dgm:spPr/>
      <dgm:t>
        <a:bodyPr/>
        <a:lstStyle/>
        <a:p>
          <a:endParaRPr lang="en-SG"/>
        </a:p>
      </dgm:t>
    </dgm:pt>
    <dgm:pt modelId="{0B24E374-51E4-4A2D-A47A-F18B4F6EC94E}" type="pres">
      <dgm:prSet presAssocID="{E6C7E5F7-DB52-46DC-92C6-D1A0776E388D}" presName="composite" presStyleCnt="0"/>
      <dgm:spPr/>
    </dgm:pt>
    <dgm:pt modelId="{ECA5005E-3EDB-4582-A880-51605AA75A90}" type="pres">
      <dgm:prSet presAssocID="{E6C7E5F7-DB52-46DC-92C6-D1A0776E388D}" presName="parentText" presStyleLbl="alignNode1" presStyleIdx="0" presStyleCnt="3">
        <dgm:presLayoutVars>
          <dgm:chMax val="1"/>
          <dgm:bulletEnabled val="1"/>
        </dgm:presLayoutVars>
      </dgm:prSet>
      <dgm:spPr/>
      <dgm:t>
        <a:bodyPr/>
        <a:lstStyle/>
        <a:p>
          <a:endParaRPr lang="en-SG"/>
        </a:p>
      </dgm:t>
    </dgm:pt>
    <dgm:pt modelId="{9D90A950-9729-4009-828F-CED92E107C20}" type="pres">
      <dgm:prSet presAssocID="{E6C7E5F7-DB52-46DC-92C6-D1A0776E388D}" presName="descendantText" presStyleLbl="alignAcc1" presStyleIdx="0" presStyleCnt="3">
        <dgm:presLayoutVars>
          <dgm:bulletEnabled val="1"/>
        </dgm:presLayoutVars>
      </dgm:prSet>
      <dgm:spPr/>
      <dgm:t>
        <a:bodyPr/>
        <a:lstStyle/>
        <a:p>
          <a:endParaRPr lang="en-SG"/>
        </a:p>
      </dgm:t>
    </dgm:pt>
    <dgm:pt modelId="{E3A6CDCD-261C-402F-8DD3-DE16AD4983C3}" type="pres">
      <dgm:prSet presAssocID="{58DD6679-3489-43CB-AAD9-AE25A0B9BF7A}" presName="sp" presStyleCnt="0"/>
      <dgm:spPr/>
    </dgm:pt>
    <dgm:pt modelId="{2941B7C7-2360-4ACC-A628-49F4C2015EA4}" type="pres">
      <dgm:prSet presAssocID="{E2D36604-F104-46D0-92A0-4D5DB49A8513}" presName="composite" presStyleCnt="0"/>
      <dgm:spPr/>
    </dgm:pt>
    <dgm:pt modelId="{1CFC37D1-992F-4E0D-9EFD-352D0390AE98}" type="pres">
      <dgm:prSet presAssocID="{E2D36604-F104-46D0-92A0-4D5DB49A8513}" presName="parentText" presStyleLbl="alignNode1" presStyleIdx="1" presStyleCnt="3">
        <dgm:presLayoutVars>
          <dgm:chMax val="1"/>
          <dgm:bulletEnabled val="1"/>
        </dgm:presLayoutVars>
      </dgm:prSet>
      <dgm:spPr/>
      <dgm:t>
        <a:bodyPr/>
        <a:lstStyle/>
        <a:p>
          <a:endParaRPr lang="en-SG"/>
        </a:p>
      </dgm:t>
    </dgm:pt>
    <dgm:pt modelId="{6231EC9F-8851-49F6-98E5-BCC4E062796A}" type="pres">
      <dgm:prSet presAssocID="{E2D36604-F104-46D0-92A0-4D5DB49A8513}" presName="descendantText" presStyleLbl="alignAcc1" presStyleIdx="1" presStyleCnt="3" custLinFactNeighborX="394" custLinFactNeighborY="-1370">
        <dgm:presLayoutVars>
          <dgm:bulletEnabled val="1"/>
        </dgm:presLayoutVars>
      </dgm:prSet>
      <dgm:spPr/>
      <dgm:t>
        <a:bodyPr/>
        <a:lstStyle/>
        <a:p>
          <a:endParaRPr lang="en-SG"/>
        </a:p>
      </dgm:t>
    </dgm:pt>
    <dgm:pt modelId="{2A9A90FD-7A41-4F2D-B514-F8D5789F507B}" type="pres">
      <dgm:prSet presAssocID="{086DF62B-8CD9-472E-896A-72C5360F14B3}" presName="sp" presStyleCnt="0"/>
      <dgm:spPr/>
    </dgm:pt>
    <dgm:pt modelId="{DA76E4E5-458C-44C8-A8BC-719472B95DA4}" type="pres">
      <dgm:prSet presAssocID="{2002757E-0223-4383-95BC-A8A457E98D55}" presName="composite" presStyleCnt="0"/>
      <dgm:spPr/>
    </dgm:pt>
    <dgm:pt modelId="{A4E74315-9BFB-4071-868A-0FDAED9A8134}" type="pres">
      <dgm:prSet presAssocID="{2002757E-0223-4383-95BC-A8A457E98D55}" presName="parentText" presStyleLbl="alignNode1" presStyleIdx="2" presStyleCnt="3">
        <dgm:presLayoutVars>
          <dgm:chMax val="1"/>
          <dgm:bulletEnabled val="1"/>
        </dgm:presLayoutVars>
      </dgm:prSet>
      <dgm:spPr/>
      <dgm:t>
        <a:bodyPr/>
        <a:lstStyle/>
        <a:p>
          <a:endParaRPr lang="en-SG"/>
        </a:p>
      </dgm:t>
    </dgm:pt>
    <dgm:pt modelId="{3D6FEA3D-D233-410F-8996-35F522869DBB}" type="pres">
      <dgm:prSet presAssocID="{2002757E-0223-4383-95BC-A8A457E98D55}" presName="descendantText" presStyleLbl="alignAcc1" presStyleIdx="2" presStyleCnt="3">
        <dgm:presLayoutVars>
          <dgm:bulletEnabled val="1"/>
        </dgm:presLayoutVars>
      </dgm:prSet>
      <dgm:spPr/>
      <dgm:t>
        <a:bodyPr/>
        <a:lstStyle/>
        <a:p>
          <a:endParaRPr lang="en-SG"/>
        </a:p>
      </dgm:t>
    </dgm:pt>
  </dgm:ptLst>
  <dgm:cxnLst>
    <dgm:cxn modelId="{4BEFDDAC-16ED-4B7D-B25F-27316736C673}" type="presOf" srcId="{2002757E-0223-4383-95BC-A8A457E98D55}" destId="{A4E74315-9BFB-4071-868A-0FDAED9A8134}" srcOrd="0" destOrd="0" presId="urn:microsoft.com/office/officeart/2005/8/layout/chevron2"/>
    <dgm:cxn modelId="{1271F5C6-DE61-442C-96AF-96E55BE816FA}" type="presOf" srcId="{E2D36604-F104-46D0-92A0-4D5DB49A8513}" destId="{1CFC37D1-992F-4E0D-9EFD-352D0390AE98}" srcOrd="0" destOrd="0" presId="urn:microsoft.com/office/officeart/2005/8/layout/chevron2"/>
    <dgm:cxn modelId="{A059F131-E6E0-4486-83A4-7C40C990CDCB}" srcId="{F07018FC-B4A8-4185-8A5F-ED8A6C4225AC}" destId="{2002757E-0223-4383-95BC-A8A457E98D55}" srcOrd="2" destOrd="0" parTransId="{0FD24CE7-9A40-494C-82D4-2AFCA1F10C7B}" sibTransId="{39199CC2-CB1D-4F2F-89AE-A6EE65E870C1}"/>
    <dgm:cxn modelId="{9D2FEC0E-7E1E-402A-8AB5-ACF92D0E5A06}" type="presOf" srcId="{29AADA09-51C2-42F3-A3C6-DD79F9A2A8DE}" destId="{9D90A950-9729-4009-828F-CED92E107C20}" srcOrd="0" destOrd="0" presId="urn:microsoft.com/office/officeart/2005/8/layout/chevron2"/>
    <dgm:cxn modelId="{23F70E23-6A69-4345-8D5D-FCB5629B3B4D}" type="presOf" srcId="{F07018FC-B4A8-4185-8A5F-ED8A6C4225AC}" destId="{5FE0B3AC-B4F5-4A78-B5D8-D5B21360D4B8}" srcOrd="0" destOrd="0" presId="urn:microsoft.com/office/officeart/2005/8/layout/chevron2"/>
    <dgm:cxn modelId="{6BBEE6F3-AFF8-4ACE-A643-B97D9D79B013}" srcId="{F07018FC-B4A8-4185-8A5F-ED8A6C4225AC}" destId="{E6C7E5F7-DB52-46DC-92C6-D1A0776E388D}" srcOrd="0" destOrd="0" parTransId="{85C640FC-7A38-4260-A177-AB968EE13F48}" sibTransId="{58DD6679-3489-43CB-AAD9-AE25A0B9BF7A}"/>
    <dgm:cxn modelId="{85164E83-C759-45C7-9711-A1422705C626}" srcId="{E2D36604-F104-46D0-92A0-4D5DB49A8513}" destId="{43533DF0-2FE6-464A-AC54-6E67EE76D2BE}" srcOrd="0" destOrd="0" parTransId="{88582575-484B-4625-AE59-8E7262CB0005}" sibTransId="{BD3A4BDF-0EE0-4953-A148-3885F1149463}"/>
    <dgm:cxn modelId="{3F5209BA-ABF3-4FF2-9DD0-98A999868CA9}" type="presOf" srcId="{E6C7E5F7-DB52-46DC-92C6-D1A0776E388D}" destId="{ECA5005E-3EDB-4582-A880-51605AA75A90}" srcOrd="0" destOrd="0" presId="urn:microsoft.com/office/officeart/2005/8/layout/chevron2"/>
    <dgm:cxn modelId="{7AFCD657-54A0-4520-AB0A-47F4AB9B7CAB}" srcId="{F07018FC-B4A8-4185-8A5F-ED8A6C4225AC}" destId="{E2D36604-F104-46D0-92A0-4D5DB49A8513}" srcOrd="1" destOrd="0" parTransId="{AAABA2A4-D6E1-43F3-89C1-12C72E158F3B}" sibTransId="{086DF62B-8CD9-472E-896A-72C5360F14B3}"/>
    <dgm:cxn modelId="{9BE92F33-40BD-4D19-82F9-182144F5150D}" srcId="{2002757E-0223-4383-95BC-A8A457E98D55}" destId="{DEAF3E4D-0759-417E-8C8D-01B27BFD1424}" srcOrd="0" destOrd="0" parTransId="{F143E039-6B54-480C-9703-2D2CC6E93672}" sibTransId="{6C799865-DEE9-4003-9140-4D28D3795C71}"/>
    <dgm:cxn modelId="{EB6D1C23-D794-4207-B2DD-DA7738B7A0B7}" type="presOf" srcId="{43533DF0-2FE6-464A-AC54-6E67EE76D2BE}" destId="{6231EC9F-8851-49F6-98E5-BCC4E062796A}" srcOrd="0" destOrd="0" presId="urn:microsoft.com/office/officeart/2005/8/layout/chevron2"/>
    <dgm:cxn modelId="{5838723D-A47A-4FF5-8E70-B6022814B34A}" type="presOf" srcId="{DEAF3E4D-0759-417E-8C8D-01B27BFD1424}" destId="{3D6FEA3D-D233-410F-8996-35F522869DBB}" srcOrd="0" destOrd="0" presId="urn:microsoft.com/office/officeart/2005/8/layout/chevron2"/>
    <dgm:cxn modelId="{09E61000-19C5-4290-AD4A-C4D64ACD303B}" srcId="{E6C7E5F7-DB52-46DC-92C6-D1A0776E388D}" destId="{29AADA09-51C2-42F3-A3C6-DD79F9A2A8DE}" srcOrd="0" destOrd="0" parTransId="{464DF2D0-5FC6-42CE-9E92-119F65668E0C}" sibTransId="{6444F306-1525-45D9-8F6E-BC76083F951D}"/>
    <dgm:cxn modelId="{5FEFB1D9-97F7-4095-957D-E6462A9DC7D8}" type="presParOf" srcId="{5FE0B3AC-B4F5-4A78-B5D8-D5B21360D4B8}" destId="{0B24E374-51E4-4A2D-A47A-F18B4F6EC94E}" srcOrd="0" destOrd="0" presId="urn:microsoft.com/office/officeart/2005/8/layout/chevron2"/>
    <dgm:cxn modelId="{91E61874-FF88-40AC-A9AE-BA93F02A25A2}" type="presParOf" srcId="{0B24E374-51E4-4A2D-A47A-F18B4F6EC94E}" destId="{ECA5005E-3EDB-4582-A880-51605AA75A90}" srcOrd="0" destOrd="0" presId="urn:microsoft.com/office/officeart/2005/8/layout/chevron2"/>
    <dgm:cxn modelId="{BDB5605C-5EFC-44BD-83C0-2AD4FE0A86E0}" type="presParOf" srcId="{0B24E374-51E4-4A2D-A47A-F18B4F6EC94E}" destId="{9D90A950-9729-4009-828F-CED92E107C20}" srcOrd="1" destOrd="0" presId="urn:microsoft.com/office/officeart/2005/8/layout/chevron2"/>
    <dgm:cxn modelId="{C174FA74-EB03-4662-A9C2-7C5018D9BABC}" type="presParOf" srcId="{5FE0B3AC-B4F5-4A78-B5D8-D5B21360D4B8}" destId="{E3A6CDCD-261C-402F-8DD3-DE16AD4983C3}" srcOrd="1" destOrd="0" presId="urn:microsoft.com/office/officeart/2005/8/layout/chevron2"/>
    <dgm:cxn modelId="{480AB07A-A4B1-4A40-AB08-8D8BAAC29A08}" type="presParOf" srcId="{5FE0B3AC-B4F5-4A78-B5D8-D5B21360D4B8}" destId="{2941B7C7-2360-4ACC-A628-49F4C2015EA4}" srcOrd="2" destOrd="0" presId="urn:microsoft.com/office/officeart/2005/8/layout/chevron2"/>
    <dgm:cxn modelId="{346462D7-0012-4DBE-87C5-C147E72184BD}" type="presParOf" srcId="{2941B7C7-2360-4ACC-A628-49F4C2015EA4}" destId="{1CFC37D1-992F-4E0D-9EFD-352D0390AE98}" srcOrd="0" destOrd="0" presId="urn:microsoft.com/office/officeart/2005/8/layout/chevron2"/>
    <dgm:cxn modelId="{6FE28C70-C9A7-4E58-8D61-07078A286BC4}" type="presParOf" srcId="{2941B7C7-2360-4ACC-A628-49F4C2015EA4}" destId="{6231EC9F-8851-49F6-98E5-BCC4E062796A}" srcOrd="1" destOrd="0" presId="urn:microsoft.com/office/officeart/2005/8/layout/chevron2"/>
    <dgm:cxn modelId="{E6F458D4-B25E-45B3-A071-1CE15E41A491}" type="presParOf" srcId="{5FE0B3AC-B4F5-4A78-B5D8-D5B21360D4B8}" destId="{2A9A90FD-7A41-4F2D-B514-F8D5789F507B}" srcOrd="3" destOrd="0" presId="urn:microsoft.com/office/officeart/2005/8/layout/chevron2"/>
    <dgm:cxn modelId="{C86F0A14-5492-493F-8C9F-6BA09BCB623F}" type="presParOf" srcId="{5FE0B3AC-B4F5-4A78-B5D8-D5B21360D4B8}" destId="{DA76E4E5-458C-44C8-A8BC-719472B95DA4}" srcOrd="4" destOrd="0" presId="urn:microsoft.com/office/officeart/2005/8/layout/chevron2"/>
    <dgm:cxn modelId="{B9D41188-262C-4523-9E76-C0E0B84064E7}" type="presParOf" srcId="{DA76E4E5-458C-44C8-A8BC-719472B95DA4}" destId="{A4E74315-9BFB-4071-868A-0FDAED9A8134}" srcOrd="0" destOrd="0" presId="urn:microsoft.com/office/officeart/2005/8/layout/chevron2"/>
    <dgm:cxn modelId="{52B19BE9-64CC-4838-B77D-D7F00E53449A}" type="presParOf" srcId="{DA76E4E5-458C-44C8-A8BC-719472B95DA4}" destId="{3D6FEA3D-D233-410F-8996-35F522869DBB}"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9E351DA-BE33-4C7C-BB37-711EA6B5B1FD}" type="doc">
      <dgm:prSet loTypeId="urn:microsoft.com/office/officeart/2005/8/layout/radial6" loCatId="cycle" qsTypeId="urn:microsoft.com/office/officeart/2005/8/quickstyle/simple1" qsCatId="simple" csTypeId="urn:microsoft.com/office/officeart/2005/8/colors/colorful3" csCatId="colorful" phldr="1"/>
      <dgm:spPr/>
      <dgm:t>
        <a:bodyPr/>
        <a:lstStyle/>
        <a:p>
          <a:endParaRPr lang="en-SG"/>
        </a:p>
      </dgm:t>
    </dgm:pt>
    <dgm:pt modelId="{F1741193-1E81-4843-9817-B5EBF3DDDC82}">
      <dgm:prSet phldrT="[Text]"/>
      <dgm:spPr/>
      <dgm:t>
        <a:bodyPr/>
        <a:lstStyle/>
        <a:p>
          <a:r>
            <a:rPr lang="en-SG" dirty="0" smtClean="0"/>
            <a:t>PASIEN</a:t>
          </a:r>
          <a:endParaRPr lang="en-SG" dirty="0"/>
        </a:p>
      </dgm:t>
    </dgm:pt>
    <dgm:pt modelId="{5429F34E-18E0-4D2D-9E06-4F5F74A8A1CB}" type="parTrans" cxnId="{33A89A63-9BD3-4650-92C5-0FCFBD4EAA77}">
      <dgm:prSet/>
      <dgm:spPr/>
      <dgm:t>
        <a:bodyPr/>
        <a:lstStyle/>
        <a:p>
          <a:endParaRPr lang="en-SG"/>
        </a:p>
      </dgm:t>
    </dgm:pt>
    <dgm:pt modelId="{28E5BFAF-49AF-44EC-96E9-2A36CD5AC49F}" type="sibTrans" cxnId="{33A89A63-9BD3-4650-92C5-0FCFBD4EAA77}">
      <dgm:prSet/>
      <dgm:spPr/>
      <dgm:t>
        <a:bodyPr/>
        <a:lstStyle/>
        <a:p>
          <a:endParaRPr lang="en-SG"/>
        </a:p>
      </dgm:t>
    </dgm:pt>
    <dgm:pt modelId="{EE5F9427-6092-4A16-AA9F-453CF42590C0}">
      <dgm:prSet phldrT="[Text]"/>
      <dgm:spPr/>
      <dgm:t>
        <a:bodyPr/>
        <a:lstStyle/>
        <a:p>
          <a:r>
            <a:rPr lang="en-SG" dirty="0" err="1" smtClean="0"/>
            <a:t>Perawat</a:t>
          </a:r>
          <a:endParaRPr lang="en-SG" dirty="0"/>
        </a:p>
      </dgm:t>
    </dgm:pt>
    <dgm:pt modelId="{5A366820-D234-422D-BF3D-AA2656B5442E}" type="parTrans" cxnId="{A608916A-3AB9-4E86-8245-745738B77448}">
      <dgm:prSet/>
      <dgm:spPr/>
      <dgm:t>
        <a:bodyPr/>
        <a:lstStyle/>
        <a:p>
          <a:endParaRPr lang="en-SG"/>
        </a:p>
      </dgm:t>
    </dgm:pt>
    <dgm:pt modelId="{C6E4AF99-98B6-443E-876F-7D278B80B31A}" type="sibTrans" cxnId="{A608916A-3AB9-4E86-8245-745738B77448}">
      <dgm:prSet/>
      <dgm:spPr/>
      <dgm:t>
        <a:bodyPr/>
        <a:lstStyle/>
        <a:p>
          <a:endParaRPr lang="en-SG"/>
        </a:p>
      </dgm:t>
    </dgm:pt>
    <dgm:pt modelId="{B0BF49B9-F242-41B4-BA27-C2348FB1CF02}">
      <dgm:prSet phldrT="[Text]"/>
      <dgm:spPr/>
      <dgm:t>
        <a:bodyPr/>
        <a:lstStyle/>
        <a:p>
          <a:r>
            <a:rPr lang="en-SG" dirty="0" err="1" smtClean="0"/>
            <a:t>Farmasi</a:t>
          </a:r>
          <a:endParaRPr lang="en-SG" dirty="0"/>
        </a:p>
      </dgm:t>
    </dgm:pt>
    <dgm:pt modelId="{5EC55FF4-6C01-4FAD-8F4D-1DD6B1AA163E}" type="parTrans" cxnId="{30E9091B-587F-4F06-ADB4-918E8AFDBBD7}">
      <dgm:prSet/>
      <dgm:spPr/>
      <dgm:t>
        <a:bodyPr/>
        <a:lstStyle/>
        <a:p>
          <a:endParaRPr lang="en-SG"/>
        </a:p>
      </dgm:t>
    </dgm:pt>
    <dgm:pt modelId="{9A11F26C-3D15-4B41-B77A-78F6843A5264}" type="sibTrans" cxnId="{30E9091B-587F-4F06-ADB4-918E8AFDBBD7}">
      <dgm:prSet/>
      <dgm:spPr/>
      <dgm:t>
        <a:bodyPr/>
        <a:lstStyle/>
        <a:p>
          <a:endParaRPr lang="en-SG"/>
        </a:p>
      </dgm:t>
    </dgm:pt>
    <dgm:pt modelId="{7C4F916E-92F4-40FF-ADC6-EA6BC7C0231E}">
      <dgm:prSet phldrT="[Text]"/>
      <dgm:spPr/>
      <dgm:t>
        <a:bodyPr/>
        <a:lstStyle/>
        <a:p>
          <a:r>
            <a:rPr lang="en-SG" dirty="0" smtClean="0"/>
            <a:t>Lain-lain</a:t>
          </a:r>
          <a:endParaRPr lang="en-SG" dirty="0"/>
        </a:p>
      </dgm:t>
    </dgm:pt>
    <dgm:pt modelId="{E17AD81C-D01F-48FA-92EF-3DD81365263E}" type="parTrans" cxnId="{639EB064-A67F-469B-B789-1B392E131124}">
      <dgm:prSet/>
      <dgm:spPr/>
      <dgm:t>
        <a:bodyPr/>
        <a:lstStyle/>
        <a:p>
          <a:endParaRPr lang="en-SG"/>
        </a:p>
      </dgm:t>
    </dgm:pt>
    <dgm:pt modelId="{4A799319-F138-4CD6-96FD-8A7CAD7C6601}" type="sibTrans" cxnId="{639EB064-A67F-469B-B789-1B392E131124}">
      <dgm:prSet/>
      <dgm:spPr/>
      <dgm:t>
        <a:bodyPr/>
        <a:lstStyle/>
        <a:p>
          <a:endParaRPr lang="en-SG"/>
        </a:p>
      </dgm:t>
    </dgm:pt>
    <dgm:pt modelId="{62799D97-2316-42E7-986D-31CD7EC0F3D4}">
      <dgm:prSet phldrT="[Text]"/>
      <dgm:spPr/>
      <dgm:t>
        <a:bodyPr/>
        <a:lstStyle/>
        <a:p>
          <a:r>
            <a:rPr lang="en-SG" dirty="0" err="1" smtClean="0"/>
            <a:t>Analis</a:t>
          </a:r>
          <a:endParaRPr lang="en-SG" dirty="0"/>
        </a:p>
      </dgm:t>
    </dgm:pt>
    <dgm:pt modelId="{E3597B1B-2642-4EA7-8848-F8315DF81D75}" type="parTrans" cxnId="{A1823426-28A3-402F-9820-3DA6C0248A59}">
      <dgm:prSet/>
      <dgm:spPr/>
      <dgm:t>
        <a:bodyPr/>
        <a:lstStyle/>
        <a:p>
          <a:endParaRPr lang="en-SG"/>
        </a:p>
      </dgm:t>
    </dgm:pt>
    <dgm:pt modelId="{9D99CD16-0382-4564-A8A4-2C06E48433B3}" type="sibTrans" cxnId="{A1823426-28A3-402F-9820-3DA6C0248A59}">
      <dgm:prSet/>
      <dgm:spPr/>
      <dgm:t>
        <a:bodyPr/>
        <a:lstStyle/>
        <a:p>
          <a:endParaRPr lang="en-SG"/>
        </a:p>
      </dgm:t>
    </dgm:pt>
    <dgm:pt modelId="{DA3D6FAB-E358-46F9-92EB-B14D6EE431D1}">
      <dgm:prSet phldrT="[Text]"/>
      <dgm:spPr/>
      <dgm:t>
        <a:bodyPr/>
        <a:lstStyle/>
        <a:p>
          <a:r>
            <a:rPr lang="en-SG" dirty="0" smtClean="0"/>
            <a:t>DOKTER</a:t>
          </a:r>
          <a:endParaRPr lang="en-SG" dirty="0"/>
        </a:p>
      </dgm:t>
    </dgm:pt>
    <dgm:pt modelId="{D62113DF-59D2-4B80-A258-957AC0FF85D4}" type="parTrans" cxnId="{01C256DF-97F9-405A-9CB1-76AEB72A73BB}">
      <dgm:prSet/>
      <dgm:spPr/>
      <dgm:t>
        <a:bodyPr/>
        <a:lstStyle/>
        <a:p>
          <a:endParaRPr lang="en-SG"/>
        </a:p>
      </dgm:t>
    </dgm:pt>
    <dgm:pt modelId="{518AF5E4-47A7-4FF8-873F-B597C22CA3FC}" type="sibTrans" cxnId="{01C256DF-97F9-405A-9CB1-76AEB72A73BB}">
      <dgm:prSet/>
      <dgm:spPr/>
      <dgm:t>
        <a:bodyPr/>
        <a:lstStyle/>
        <a:p>
          <a:endParaRPr lang="en-SG"/>
        </a:p>
      </dgm:t>
    </dgm:pt>
    <dgm:pt modelId="{A7985981-FF20-4277-9A52-09312BFAB021}">
      <dgm:prSet phldrT="[Text]"/>
      <dgm:spPr/>
      <dgm:t>
        <a:bodyPr/>
        <a:lstStyle/>
        <a:p>
          <a:r>
            <a:rPr lang="en-SG" dirty="0" err="1" smtClean="0"/>
            <a:t>Fisioterapis</a:t>
          </a:r>
          <a:endParaRPr lang="en-SG" dirty="0"/>
        </a:p>
      </dgm:t>
    </dgm:pt>
    <dgm:pt modelId="{8DD506A3-CAAA-4552-849B-9F7360070614}" type="parTrans" cxnId="{980B027D-35BF-4F7A-8B7E-7A5231381348}">
      <dgm:prSet/>
      <dgm:spPr/>
      <dgm:t>
        <a:bodyPr/>
        <a:lstStyle/>
        <a:p>
          <a:endParaRPr lang="en-SG"/>
        </a:p>
      </dgm:t>
    </dgm:pt>
    <dgm:pt modelId="{4FB7EEF2-9024-4152-B769-B05544577A62}" type="sibTrans" cxnId="{980B027D-35BF-4F7A-8B7E-7A5231381348}">
      <dgm:prSet/>
      <dgm:spPr/>
      <dgm:t>
        <a:bodyPr/>
        <a:lstStyle/>
        <a:p>
          <a:endParaRPr lang="en-SG"/>
        </a:p>
      </dgm:t>
    </dgm:pt>
    <dgm:pt modelId="{E9A87E11-D392-4002-AFDE-1C8BB91D596C}">
      <dgm:prSet/>
      <dgm:spPr/>
      <dgm:t>
        <a:bodyPr/>
        <a:lstStyle/>
        <a:p>
          <a:r>
            <a:rPr lang="en-SG" dirty="0" err="1" smtClean="0"/>
            <a:t>Radiografer</a:t>
          </a:r>
          <a:endParaRPr lang="en-SG" dirty="0"/>
        </a:p>
      </dgm:t>
    </dgm:pt>
    <dgm:pt modelId="{97DFE9B9-3ECA-41AF-80BC-4FBAC2317836}" type="parTrans" cxnId="{65E5CD9A-33B8-44CE-97F1-92AE71160D2F}">
      <dgm:prSet/>
      <dgm:spPr/>
      <dgm:t>
        <a:bodyPr/>
        <a:lstStyle/>
        <a:p>
          <a:endParaRPr lang="en-SG"/>
        </a:p>
      </dgm:t>
    </dgm:pt>
    <dgm:pt modelId="{C3B988BC-19E6-4BB5-95E0-A517027C588D}" type="sibTrans" cxnId="{65E5CD9A-33B8-44CE-97F1-92AE71160D2F}">
      <dgm:prSet/>
      <dgm:spPr/>
      <dgm:t>
        <a:bodyPr/>
        <a:lstStyle/>
        <a:p>
          <a:endParaRPr lang="en-SG"/>
        </a:p>
      </dgm:t>
    </dgm:pt>
    <dgm:pt modelId="{02E5B679-A33B-4DB6-ADB2-8F5F55430D8D}">
      <dgm:prSet phldrT="[Text]"/>
      <dgm:spPr/>
      <dgm:t>
        <a:bodyPr/>
        <a:lstStyle/>
        <a:p>
          <a:r>
            <a:rPr lang="en-SG" dirty="0" err="1" smtClean="0"/>
            <a:t>Ahli</a:t>
          </a:r>
          <a:r>
            <a:rPr lang="en-SG" dirty="0" smtClean="0"/>
            <a:t> </a:t>
          </a:r>
          <a:r>
            <a:rPr lang="en-SG" dirty="0" err="1" smtClean="0"/>
            <a:t>Gizi</a:t>
          </a:r>
          <a:endParaRPr lang="en-SG" dirty="0"/>
        </a:p>
      </dgm:t>
    </dgm:pt>
    <dgm:pt modelId="{F92EFEA2-390D-4AFC-982B-558263960206}" type="parTrans" cxnId="{79716A79-954A-4756-A0C1-AED4AA9194D8}">
      <dgm:prSet/>
      <dgm:spPr/>
      <dgm:t>
        <a:bodyPr/>
        <a:lstStyle/>
        <a:p>
          <a:endParaRPr lang="en-SG"/>
        </a:p>
      </dgm:t>
    </dgm:pt>
    <dgm:pt modelId="{FD0AB49B-FCF3-4B69-B5FE-2E80AA8C9064}" type="sibTrans" cxnId="{79716A79-954A-4756-A0C1-AED4AA9194D8}">
      <dgm:prSet/>
      <dgm:spPr/>
      <dgm:t>
        <a:bodyPr/>
        <a:lstStyle/>
        <a:p>
          <a:endParaRPr lang="en-SG"/>
        </a:p>
      </dgm:t>
    </dgm:pt>
    <dgm:pt modelId="{C4912178-A957-4BA6-A163-693124B2F3D0}" type="pres">
      <dgm:prSet presAssocID="{69E351DA-BE33-4C7C-BB37-711EA6B5B1FD}" presName="Name0" presStyleCnt="0">
        <dgm:presLayoutVars>
          <dgm:chMax val="1"/>
          <dgm:dir/>
          <dgm:animLvl val="ctr"/>
          <dgm:resizeHandles val="exact"/>
        </dgm:presLayoutVars>
      </dgm:prSet>
      <dgm:spPr/>
      <dgm:t>
        <a:bodyPr/>
        <a:lstStyle/>
        <a:p>
          <a:endParaRPr lang="en-SG"/>
        </a:p>
      </dgm:t>
    </dgm:pt>
    <dgm:pt modelId="{578FB756-8A5F-43F6-A523-355FB8C5953B}" type="pres">
      <dgm:prSet presAssocID="{F1741193-1E81-4843-9817-B5EBF3DDDC82}" presName="centerShape" presStyleLbl="node0" presStyleIdx="0" presStyleCnt="1" custScaleX="169371" custScaleY="153732"/>
      <dgm:spPr/>
      <dgm:t>
        <a:bodyPr/>
        <a:lstStyle/>
        <a:p>
          <a:endParaRPr lang="en-SG"/>
        </a:p>
      </dgm:t>
    </dgm:pt>
    <dgm:pt modelId="{49B22869-84CE-426A-B574-7CBC7BBD197C}" type="pres">
      <dgm:prSet presAssocID="{EE5F9427-6092-4A16-AA9F-453CF42590C0}" presName="node" presStyleLbl="node1" presStyleIdx="0" presStyleCnt="8">
        <dgm:presLayoutVars>
          <dgm:bulletEnabled val="1"/>
        </dgm:presLayoutVars>
      </dgm:prSet>
      <dgm:spPr/>
      <dgm:t>
        <a:bodyPr/>
        <a:lstStyle/>
        <a:p>
          <a:endParaRPr lang="en-SG"/>
        </a:p>
      </dgm:t>
    </dgm:pt>
    <dgm:pt modelId="{154065F7-06A8-4986-85EB-6671D776974E}" type="pres">
      <dgm:prSet presAssocID="{EE5F9427-6092-4A16-AA9F-453CF42590C0}" presName="dummy" presStyleCnt="0"/>
      <dgm:spPr/>
    </dgm:pt>
    <dgm:pt modelId="{8D903E81-CAD0-43FE-B882-378F330C3484}" type="pres">
      <dgm:prSet presAssocID="{C6E4AF99-98B6-443E-876F-7D278B80B31A}" presName="sibTrans" presStyleLbl="sibTrans2D1" presStyleIdx="0" presStyleCnt="8"/>
      <dgm:spPr/>
      <dgm:t>
        <a:bodyPr/>
        <a:lstStyle/>
        <a:p>
          <a:endParaRPr lang="en-SG"/>
        </a:p>
      </dgm:t>
    </dgm:pt>
    <dgm:pt modelId="{F0870474-EED1-40E6-929F-0CDECB9A89BE}" type="pres">
      <dgm:prSet presAssocID="{B0BF49B9-F242-41B4-BA27-C2348FB1CF02}" presName="node" presStyleLbl="node1" presStyleIdx="1" presStyleCnt="8">
        <dgm:presLayoutVars>
          <dgm:bulletEnabled val="1"/>
        </dgm:presLayoutVars>
      </dgm:prSet>
      <dgm:spPr/>
      <dgm:t>
        <a:bodyPr/>
        <a:lstStyle/>
        <a:p>
          <a:endParaRPr lang="en-SG"/>
        </a:p>
      </dgm:t>
    </dgm:pt>
    <dgm:pt modelId="{476A15F9-13FB-46DB-801B-9C8F84017AB9}" type="pres">
      <dgm:prSet presAssocID="{B0BF49B9-F242-41B4-BA27-C2348FB1CF02}" presName="dummy" presStyleCnt="0"/>
      <dgm:spPr/>
    </dgm:pt>
    <dgm:pt modelId="{079FC11D-BEAF-4685-B126-05A4160B5D50}" type="pres">
      <dgm:prSet presAssocID="{9A11F26C-3D15-4B41-B77A-78F6843A5264}" presName="sibTrans" presStyleLbl="sibTrans2D1" presStyleIdx="1" presStyleCnt="8"/>
      <dgm:spPr/>
      <dgm:t>
        <a:bodyPr/>
        <a:lstStyle/>
        <a:p>
          <a:endParaRPr lang="en-SG"/>
        </a:p>
      </dgm:t>
    </dgm:pt>
    <dgm:pt modelId="{0CAE7E80-F938-4275-AEA9-DF703033A7E6}" type="pres">
      <dgm:prSet presAssocID="{7C4F916E-92F4-40FF-ADC6-EA6BC7C0231E}" presName="node" presStyleLbl="node1" presStyleIdx="2" presStyleCnt="8">
        <dgm:presLayoutVars>
          <dgm:bulletEnabled val="1"/>
        </dgm:presLayoutVars>
      </dgm:prSet>
      <dgm:spPr/>
      <dgm:t>
        <a:bodyPr/>
        <a:lstStyle/>
        <a:p>
          <a:endParaRPr lang="en-SG"/>
        </a:p>
      </dgm:t>
    </dgm:pt>
    <dgm:pt modelId="{D33AD823-56EC-4686-B684-09C96CB7C276}" type="pres">
      <dgm:prSet presAssocID="{7C4F916E-92F4-40FF-ADC6-EA6BC7C0231E}" presName="dummy" presStyleCnt="0"/>
      <dgm:spPr/>
    </dgm:pt>
    <dgm:pt modelId="{7240971B-34A5-4F20-9B19-634AA195BDEA}" type="pres">
      <dgm:prSet presAssocID="{4A799319-F138-4CD6-96FD-8A7CAD7C6601}" presName="sibTrans" presStyleLbl="sibTrans2D1" presStyleIdx="2" presStyleCnt="8"/>
      <dgm:spPr/>
      <dgm:t>
        <a:bodyPr/>
        <a:lstStyle/>
        <a:p>
          <a:endParaRPr lang="en-SG"/>
        </a:p>
      </dgm:t>
    </dgm:pt>
    <dgm:pt modelId="{D4CE5554-5C3D-4B57-BDCD-B4883DA005BB}" type="pres">
      <dgm:prSet presAssocID="{62799D97-2316-42E7-986D-31CD7EC0F3D4}" presName="node" presStyleLbl="node1" presStyleIdx="3" presStyleCnt="8">
        <dgm:presLayoutVars>
          <dgm:bulletEnabled val="1"/>
        </dgm:presLayoutVars>
      </dgm:prSet>
      <dgm:spPr/>
      <dgm:t>
        <a:bodyPr/>
        <a:lstStyle/>
        <a:p>
          <a:endParaRPr lang="en-SG"/>
        </a:p>
      </dgm:t>
    </dgm:pt>
    <dgm:pt modelId="{94B22E67-6EF2-4ECA-BCB2-A65C4426276C}" type="pres">
      <dgm:prSet presAssocID="{62799D97-2316-42E7-986D-31CD7EC0F3D4}" presName="dummy" presStyleCnt="0"/>
      <dgm:spPr/>
    </dgm:pt>
    <dgm:pt modelId="{F02633C2-5FF9-4E8B-83E6-402ED4AA8734}" type="pres">
      <dgm:prSet presAssocID="{9D99CD16-0382-4564-A8A4-2C06E48433B3}" presName="sibTrans" presStyleLbl="sibTrans2D1" presStyleIdx="3" presStyleCnt="8"/>
      <dgm:spPr/>
      <dgm:t>
        <a:bodyPr/>
        <a:lstStyle/>
        <a:p>
          <a:endParaRPr lang="en-SG"/>
        </a:p>
      </dgm:t>
    </dgm:pt>
    <dgm:pt modelId="{7E68926C-1AB2-4750-A3AB-B8E045CD9084}" type="pres">
      <dgm:prSet presAssocID="{A7985981-FF20-4277-9A52-09312BFAB021}" presName="node" presStyleLbl="node1" presStyleIdx="4" presStyleCnt="8">
        <dgm:presLayoutVars>
          <dgm:bulletEnabled val="1"/>
        </dgm:presLayoutVars>
      </dgm:prSet>
      <dgm:spPr/>
      <dgm:t>
        <a:bodyPr/>
        <a:lstStyle/>
        <a:p>
          <a:endParaRPr lang="en-SG"/>
        </a:p>
      </dgm:t>
    </dgm:pt>
    <dgm:pt modelId="{C7829D1B-DC2A-4E26-8CD8-24E5920BA73B}" type="pres">
      <dgm:prSet presAssocID="{A7985981-FF20-4277-9A52-09312BFAB021}" presName="dummy" presStyleCnt="0"/>
      <dgm:spPr/>
    </dgm:pt>
    <dgm:pt modelId="{B4C0C0CB-2C95-411E-A132-D9776492BEC4}" type="pres">
      <dgm:prSet presAssocID="{4FB7EEF2-9024-4152-B769-B05544577A62}" presName="sibTrans" presStyleLbl="sibTrans2D1" presStyleIdx="4" presStyleCnt="8"/>
      <dgm:spPr/>
      <dgm:t>
        <a:bodyPr/>
        <a:lstStyle/>
        <a:p>
          <a:endParaRPr lang="en-SG"/>
        </a:p>
      </dgm:t>
    </dgm:pt>
    <dgm:pt modelId="{83891596-F62B-4311-B01D-3A479F3342AB}" type="pres">
      <dgm:prSet presAssocID="{E9A87E11-D392-4002-AFDE-1C8BB91D596C}" presName="node" presStyleLbl="node1" presStyleIdx="5" presStyleCnt="8">
        <dgm:presLayoutVars>
          <dgm:bulletEnabled val="1"/>
        </dgm:presLayoutVars>
      </dgm:prSet>
      <dgm:spPr/>
      <dgm:t>
        <a:bodyPr/>
        <a:lstStyle/>
        <a:p>
          <a:endParaRPr lang="en-SG"/>
        </a:p>
      </dgm:t>
    </dgm:pt>
    <dgm:pt modelId="{0DEB4B79-7CB6-428C-8499-3906FFFCA159}" type="pres">
      <dgm:prSet presAssocID="{E9A87E11-D392-4002-AFDE-1C8BB91D596C}" presName="dummy" presStyleCnt="0"/>
      <dgm:spPr/>
    </dgm:pt>
    <dgm:pt modelId="{65BFC49B-5E7A-4A77-905A-E804CF9C10D4}" type="pres">
      <dgm:prSet presAssocID="{C3B988BC-19E6-4BB5-95E0-A517027C588D}" presName="sibTrans" presStyleLbl="sibTrans2D1" presStyleIdx="5" presStyleCnt="8"/>
      <dgm:spPr/>
      <dgm:t>
        <a:bodyPr/>
        <a:lstStyle/>
        <a:p>
          <a:endParaRPr lang="en-SG"/>
        </a:p>
      </dgm:t>
    </dgm:pt>
    <dgm:pt modelId="{0A9B1562-8D74-4E18-A7BC-5935D3F96401}" type="pres">
      <dgm:prSet presAssocID="{DA3D6FAB-E358-46F9-92EB-B14D6EE431D1}" presName="node" presStyleLbl="node1" presStyleIdx="6" presStyleCnt="8" custScaleX="146826" custScaleY="146411">
        <dgm:presLayoutVars>
          <dgm:bulletEnabled val="1"/>
        </dgm:presLayoutVars>
      </dgm:prSet>
      <dgm:spPr/>
      <dgm:t>
        <a:bodyPr/>
        <a:lstStyle/>
        <a:p>
          <a:endParaRPr lang="en-SG"/>
        </a:p>
      </dgm:t>
    </dgm:pt>
    <dgm:pt modelId="{452ABD3D-13F6-423F-8F6F-6966B81A8D2A}" type="pres">
      <dgm:prSet presAssocID="{DA3D6FAB-E358-46F9-92EB-B14D6EE431D1}" presName="dummy" presStyleCnt="0"/>
      <dgm:spPr/>
    </dgm:pt>
    <dgm:pt modelId="{35311C90-BD26-4602-8FE1-AD5F8DDB9A7F}" type="pres">
      <dgm:prSet presAssocID="{518AF5E4-47A7-4FF8-873F-B597C22CA3FC}" presName="sibTrans" presStyleLbl="sibTrans2D1" presStyleIdx="6" presStyleCnt="8"/>
      <dgm:spPr/>
      <dgm:t>
        <a:bodyPr/>
        <a:lstStyle/>
        <a:p>
          <a:endParaRPr lang="en-SG"/>
        </a:p>
      </dgm:t>
    </dgm:pt>
    <dgm:pt modelId="{32122993-E677-45A8-BD08-ACD93EEF000F}" type="pres">
      <dgm:prSet presAssocID="{02E5B679-A33B-4DB6-ADB2-8F5F55430D8D}" presName="node" presStyleLbl="node1" presStyleIdx="7" presStyleCnt="8">
        <dgm:presLayoutVars>
          <dgm:bulletEnabled val="1"/>
        </dgm:presLayoutVars>
      </dgm:prSet>
      <dgm:spPr/>
      <dgm:t>
        <a:bodyPr/>
        <a:lstStyle/>
        <a:p>
          <a:endParaRPr lang="en-SG"/>
        </a:p>
      </dgm:t>
    </dgm:pt>
    <dgm:pt modelId="{D0570477-1833-4BC6-953A-FD07F4388EA4}" type="pres">
      <dgm:prSet presAssocID="{02E5B679-A33B-4DB6-ADB2-8F5F55430D8D}" presName="dummy" presStyleCnt="0"/>
      <dgm:spPr/>
    </dgm:pt>
    <dgm:pt modelId="{9C4D9409-4058-4504-8F3E-762A0CFA50EB}" type="pres">
      <dgm:prSet presAssocID="{FD0AB49B-FCF3-4B69-B5FE-2E80AA8C9064}" presName="sibTrans" presStyleLbl="sibTrans2D1" presStyleIdx="7" presStyleCnt="8"/>
      <dgm:spPr/>
      <dgm:t>
        <a:bodyPr/>
        <a:lstStyle/>
        <a:p>
          <a:endParaRPr lang="en-SG"/>
        </a:p>
      </dgm:t>
    </dgm:pt>
  </dgm:ptLst>
  <dgm:cxnLst>
    <dgm:cxn modelId="{B0F4F75E-B940-4624-81DA-1A495CA63108}" type="presOf" srcId="{E9A87E11-D392-4002-AFDE-1C8BB91D596C}" destId="{83891596-F62B-4311-B01D-3A479F3342AB}" srcOrd="0" destOrd="0" presId="urn:microsoft.com/office/officeart/2005/8/layout/radial6"/>
    <dgm:cxn modelId="{A1823426-28A3-402F-9820-3DA6C0248A59}" srcId="{F1741193-1E81-4843-9817-B5EBF3DDDC82}" destId="{62799D97-2316-42E7-986D-31CD7EC0F3D4}" srcOrd="3" destOrd="0" parTransId="{E3597B1B-2642-4EA7-8848-F8315DF81D75}" sibTransId="{9D99CD16-0382-4564-A8A4-2C06E48433B3}"/>
    <dgm:cxn modelId="{34CC1F9E-FE30-4D0F-954D-1347374D5FC6}" type="presOf" srcId="{02E5B679-A33B-4DB6-ADB2-8F5F55430D8D}" destId="{32122993-E677-45A8-BD08-ACD93EEF000F}" srcOrd="0" destOrd="0" presId="urn:microsoft.com/office/officeart/2005/8/layout/radial6"/>
    <dgm:cxn modelId="{BC903A1C-8130-4B4D-8063-5E9F3ABDB76B}" type="presOf" srcId="{C6E4AF99-98B6-443E-876F-7D278B80B31A}" destId="{8D903E81-CAD0-43FE-B882-378F330C3484}" srcOrd="0" destOrd="0" presId="urn:microsoft.com/office/officeart/2005/8/layout/radial6"/>
    <dgm:cxn modelId="{74E45634-ACC9-47EE-8525-3BC3515514B3}" type="presOf" srcId="{4FB7EEF2-9024-4152-B769-B05544577A62}" destId="{B4C0C0CB-2C95-411E-A132-D9776492BEC4}" srcOrd="0" destOrd="0" presId="urn:microsoft.com/office/officeart/2005/8/layout/radial6"/>
    <dgm:cxn modelId="{422AA52B-7CD0-4A93-A22F-1B61B5273C24}" type="presOf" srcId="{C3B988BC-19E6-4BB5-95E0-A517027C588D}" destId="{65BFC49B-5E7A-4A77-905A-E804CF9C10D4}" srcOrd="0" destOrd="0" presId="urn:microsoft.com/office/officeart/2005/8/layout/radial6"/>
    <dgm:cxn modelId="{01C256DF-97F9-405A-9CB1-76AEB72A73BB}" srcId="{F1741193-1E81-4843-9817-B5EBF3DDDC82}" destId="{DA3D6FAB-E358-46F9-92EB-B14D6EE431D1}" srcOrd="6" destOrd="0" parTransId="{D62113DF-59D2-4B80-A258-957AC0FF85D4}" sibTransId="{518AF5E4-47A7-4FF8-873F-B597C22CA3FC}"/>
    <dgm:cxn modelId="{A608916A-3AB9-4E86-8245-745738B77448}" srcId="{F1741193-1E81-4843-9817-B5EBF3DDDC82}" destId="{EE5F9427-6092-4A16-AA9F-453CF42590C0}" srcOrd="0" destOrd="0" parTransId="{5A366820-D234-422D-BF3D-AA2656B5442E}" sibTransId="{C6E4AF99-98B6-443E-876F-7D278B80B31A}"/>
    <dgm:cxn modelId="{F392BF45-A553-497B-AA61-9BCE4193C5B7}" type="presOf" srcId="{518AF5E4-47A7-4FF8-873F-B597C22CA3FC}" destId="{35311C90-BD26-4602-8FE1-AD5F8DDB9A7F}" srcOrd="0" destOrd="0" presId="urn:microsoft.com/office/officeart/2005/8/layout/radial6"/>
    <dgm:cxn modelId="{55415A75-3F84-4AA5-B47D-1D809C7CC27E}" type="presOf" srcId="{9D99CD16-0382-4564-A8A4-2C06E48433B3}" destId="{F02633C2-5FF9-4E8B-83E6-402ED4AA8734}" srcOrd="0" destOrd="0" presId="urn:microsoft.com/office/officeart/2005/8/layout/radial6"/>
    <dgm:cxn modelId="{87F2DAC7-ACD2-4614-8E91-E166E1578E3A}" type="presOf" srcId="{EE5F9427-6092-4A16-AA9F-453CF42590C0}" destId="{49B22869-84CE-426A-B574-7CBC7BBD197C}" srcOrd="0" destOrd="0" presId="urn:microsoft.com/office/officeart/2005/8/layout/radial6"/>
    <dgm:cxn modelId="{B8E52619-8DC5-4CBF-AE6E-8CFFCB6A80C5}" type="presOf" srcId="{62799D97-2316-42E7-986D-31CD7EC0F3D4}" destId="{D4CE5554-5C3D-4B57-BDCD-B4883DA005BB}" srcOrd="0" destOrd="0" presId="urn:microsoft.com/office/officeart/2005/8/layout/radial6"/>
    <dgm:cxn modelId="{04E2EC2E-733F-47E1-B062-400400155A7D}" type="presOf" srcId="{7C4F916E-92F4-40FF-ADC6-EA6BC7C0231E}" destId="{0CAE7E80-F938-4275-AEA9-DF703033A7E6}" srcOrd="0" destOrd="0" presId="urn:microsoft.com/office/officeart/2005/8/layout/radial6"/>
    <dgm:cxn modelId="{33A89A63-9BD3-4650-92C5-0FCFBD4EAA77}" srcId="{69E351DA-BE33-4C7C-BB37-711EA6B5B1FD}" destId="{F1741193-1E81-4843-9817-B5EBF3DDDC82}" srcOrd="0" destOrd="0" parTransId="{5429F34E-18E0-4D2D-9E06-4F5F74A8A1CB}" sibTransId="{28E5BFAF-49AF-44EC-96E9-2A36CD5AC49F}"/>
    <dgm:cxn modelId="{1AD92649-4A7D-4081-B40F-80528F3AA796}" type="presOf" srcId="{A7985981-FF20-4277-9A52-09312BFAB021}" destId="{7E68926C-1AB2-4750-A3AB-B8E045CD9084}" srcOrd="0" destOrd="0" presId="urn:microsoft.com/office/officeart/2005/8/layout/radial6"/>
    <dgm:cxn modelId="{59653565-4F8B-4AFB-B8F2-39A1ED4B5A85}" type="presOf" srcId="{9A11F26C-3D15-4B41-B77A-78F6843A5264}" destId="{079FC11D-BEAF-4685-B126-05A4160B5D50}" srcOrd="0" destOrd="0" presId="urn:microsoft.com/office/officeart/2005/8/layout/radial6"/>
    <dgm:cxn modelId="{65E5CD9A-33B8-44CE-97F1-92AE71160D2F}" srcId="{F1741193-1E81-4843-9817-B5EBF3DDDC82}" destId="{E9A87E11-D392-4002-AFDE-1C8BB91D596C}" srcOrd="5" destOrd="0" parTransId="{97DFE9B9-3ECA-41AF-80BC-4FBAC2317836}" sibTransId="{C3B988BC-19E6-4BB5-95E0-A517027C588D}"/>
    <dgm:cxn modelId="{79716A79-954A-4756-A0C1-AED4AA9194D8}" srcId="{F1741193-1E81-4843-9817-B5EBF3DDDC82}" destId="{02E5B679-A33B-4DB6-ADB2-8F5F55430D8D}" srcOrd="7" destOrd="0" parTransId="{F92EFEA2-390D-4AFC-982B-558263960206}" sibTransId="{FD0AB49B-FCF3-4B69-B5FE-2E80AA8C9064}"/>
    <dgm:cxn modelId="{639EB064-A67F-469B-B789-1B392E131124}" srcId="{F1741193-1E81-4843-9817-B5EBF3DDDC82}" destId="{7C4F916E-92F4-40FF-ADC6-EA6BC7C0231E}" srcOrd="2" destOrd="0" parTransId="{E17AD81C-D01F-48FA-92EF-3DD81365263E}" sibTransId="{4A799319-F138-4CD6-96FD-8A7CAD7C6601}"/>
    <dgm:cxn modelId="{980B027D-35BF-4F7A-8B7E-7A5231381348}" srcId="{F1741193-1E81-4843-9817-B5EBF3DDDC82}" destId="{A7985981-FF20-4277-9A52-09312BFAB021}" srcOrd="4" destOrd="0" parTransId="{8DD506A3-CAAA-4552-849B-9F7360070614}" sibTransId="{4FB7EEF2-9024-4152-B769-B05544577A62}"/>
    <dgm:cxn modelId="{D905E835-E3E2-414E-9C5F-7F7C0A6FCBFF}" type="presOf" srcId="{DA3D6FAB-E358-46F9-92EB-B14D6EE431D1}" destId="{0A9B1562-8D74-4E18-A7BC-5935D3F96401}" srcOrd="0" destOrd="0" presId="urn:microsoft.com/office/officeart/2005/8/layout/radial6"/>
    <dgm:cxn modelId="{04C94C43-D9F3-44F6-A14A-5A48706D31DA}" type="presOf" srcId="{B0BF49B9-F242-41B4-BA27-C2348FB1CF02}" destId="{F0870474-EED1-40E6-929F-0CDECB9A89BE}" srcOrd="0" destOrd="0" presId="urn:microsoft.com/office/officeart/2005/8/layout/radial6"/>
    <dgm:cxn modelId="{31C5F7C8-4DDC-42AD-8676-FFDC8B7B7EB5}" type="presOf" srcId="{FD0AB49B-FCF3-4B69-B5FE-2E80AA8C9064}" destId="{9C4D9409-4058-4504-8F3E-762A0CFA50EB}" srcOrd="0" destOrd="0" presId="urn:microsoft.com/office/officeart/2005/8/layout/radial6"/>
    <dgm:cxn modelId="{BBAA6D3A-F3A7-488E-BBD5-039186D1E2D0}" type="presOf" srcId="{F1741193-1E81-4843-9817-B5EBF3DDDC82}" destId="{578FB756-8A5F-43F6-A523-355FB8C5953B}" srcOrd="0" destOrd="0" presId="urn:microsoft.com/office/officeart/2005/8/layout/radial6"/>
    <dgm:cxn modelId="{B3FA5E04-93C5-4111-87C7-E5FF2F25A2E9}" type="presOf" srcId="{69E351DA-BE33-4C7C-BB37-711EA6B5B1FD}" destId="{C4912178-A957-4BA6-A163-693124B2F3D0}" srcOrd="0" destOrd="0" presId="urn:microsoft.com/office/officeart/2005/8/layout/radial6"/>
    <dgm:cxn modelId="{30E9091B-587F-4F06-ADB4-918E8AFDBBD7}" srcId="{F1741193-1E81-4843-9817-B5EBF3DDDC82}" destId="{B0BF49B9-F242-41B4-BA27-C2348FB1CF02}" srcOrd="1" destOrd="0" parTransId="{5EC55FF4-6C01-4FAD-8F4D-1DD6B1AA163E}" sibTransId="{9A11F26C-3D15-4B41-B77A-78F6843A5264}"/>
    <dgm:cxn modelId="{2F3CC26F-3606-485E-92D1-4751242920AE}" type="presOf" srcId="{4A799319-F138-4CD6-96FD-8A7CAD7C6601}" destId="{7240971B-34A5-4F20-9B19-634AA195BDEA}" srcOrd="0" destOrd="0" presId="urn:microsoft.com/office/officeart/2005/8/layout/radial6"/>
    <dgm:cxn modelId="{6C5B25C0-5F27-4C20-8866-5C877FA31A6A}" type="presParOf" srcId="{C4912178-A957-4BA6-A163-693124B2F3D0}" destId="{578FB756-8A5F-43F6-A523-355FB8C5953B}" srcOrd="0" destOrd="0" presId="urn:microsoft.com/office/officeart/2005/8/layout/radial6"/>
    <dgm:cxn modelId="{0D024C08-1DEB-447A-B5EE-3301A10FBA6A}" type="presParOf" srcId="{C4912178-A957-4BA6-A163-693124B2F3D0}" destId="{49B22869-84CE-426A-B574-7CBC7BBD197C}" srcOrd="1" destOrd="0" presId="urn:microsoft.com/office/officeart/2005/8/layout/radial6"/>
    <dgm:cxn modelId="{E8E97F2A-41D6-46F5-B799-69713A3E0993}" type="presParOf" srcId="{C4912178-A957-4BA6-A163-693124B2F3D0}" destId="{154065F7-06A8-4986-85EB-6671D776974E}" srcOrd="2" destOrd="0" presId="urn:microsoft.com/office/officeart/2005/8/layout/radial6"/>
    <dgm:cxn modelId="{33BA8C54-5226-4594-A132-A3DDE2EAD094}" type="presParOf" srcId="{C4912178-A957-4BA6-A163-693124B2F3D0}" destId="{8D903E81-CAD0-43FE-B882-378F330C3484}" srcOrd="3" destOrd="0" presId="urn:microsoft.com/office/officeart/2005/8/layout/radial6"/>
    <dgm:cxn modelId="{050B4A0E-0275-4C61-9E67-C5292E8F7AC2}" type="presParOf" srcId="{C4912178-A957-4BA6-A163-693124B2F3D0}" destId="{F0870474-EED1-40E6-929F-0CDECB9A89BE}" srcOrd="4" destOrd="0" presId="urn:microsoft.com/office/officeart/2005/8/layout/radial6"/>
    <dgm:cxn modelId="{27BDD1A6-90A1-4775-88AD-0B4C2F882ED5}" type="presParOf" srcId="{C4912178-A957-4BA6-A163-693124B2F3D0}" destId="{476A15F9-13FB-46DB-801B-9C8F84017AB9}" srcOrd="5" destOrd="0" presId="urn:microsoft.com/office/officeart/2005/8/layout/radial6"/>
    <dgm:cxn modelId="{C76B500A-A939-4574-BEDC-7BC666C62727}" type="presParOf" srcId="{C4912178-A957-4BA6-A163-693124B2F3D0}" destId="{079FC11D-BEAF-4685-B126-05A4160B5D50}" srcOrd="6" destOrd="0" presId="urn:microsoft.com/office/officeart/2005/8/layout/radial6"/>
    <dgm:cxn modelId="{157B58A8-1B2A-4035-A6F5-BED1B17CD6C0}" type="presParOf" srcId="{C4912178-A957-4BA6-A163-693124B2F3D0}" destId="{0CAE7E80-F938-4275-AEA9-DF703033A7E6}" srcOrd="7" destOrd="0" presId="urn:microsoft.com/office/officeart/2005/8/layout/radial6"/>
    <dgm:cxn modelId="{68AA73C9-9B7E-40E6-B673-C2F8A043BEC0}" type="presParOf" srcId="{C4912178-A957-4BA6-A163-693124B2F3D0}" destId="{D33AD823-56EC-4686-B684-09C96CB7C276}" srcOrd="8" destOrd="0" presId="urn:microsoft.com/office/officeart/2005/8/layout/radial6"/>
    <dgm:cxn modelId="{248087BD-9E2C-4E6D-9AEF-19AD5497FCC3}" type="presParOf" srcId="{C4912178-A957-4BA6-A163-693124B2F3D0}" destId="{7240971B-34A5-4F20-9B19-634AA195BDEA}" srcOrd="9" destOrd="0" presId="urn:microsoft.com/office/officeart/2005/8/layout/radial6"/>
    <dgm:cxn modelId="{0F213A79-3117-4F88-AA71-ABCAB7902C5B}" type="presParOf" srcId="{C4912178-A957-4BA6-A163-693124B2F3D0}" destId="{D4CE5554-5C3D-4B57-BDCD-B4883DA005BB}" srcOrd="10" destOrd="0" presId="urn:microsoft.com/office/officeart/2005/8/layout/radial6"/>
    <dgm:cxn modelId="{CE653883-15EF-4F83-9BFE-C31725EAD71C}" type="presParOf" srcId="{C4912178-A957-4BA6-A163-693124B2F3D0}" destId="{94B22E67-6EF2-4ECA-BCB2-A65C4426276C}" srcOrd="11" destOrd="0" presId="urn:microsoft.com/office/officeart/2005/8/layout/radial6"/>
    <dgm:cxn modelId="{CE44F79A-D831-42CC-B4F3-8F3310382659}" type="presParOf" srcId="{C4912178-A957-4BA6-A163-693124B2F3D0}" destId="{F02633C2-5FF9-4E8B-83E6-402ED4AA8734}" srcOrd="12" destOrd="0" presId="urn:microsoft.com/office/officeart/2005/8/layout/radial6"/>
    <dgm:cxn modelId="{20E9B5C4-3A88-4089-8419-3737B9A5ECEA}" type="presParOf" srcId="{C4912178-A957-4BA6-A163-693124B2F3D0}" destId="{7E68926C-1AB2-4750-A3AB-B8E045CD9084}" srcOrd="13" destOrd="0" presId="urn:microsoft.com/office/officeart/2005/8/layout/radial6"/>
    <dgm:cxn modelId="{3B364038-9556-430F-9734-C0B53CF915B6}" type="presParOf" srcId="{C4912178-A957-4BA6-A163-693124B2F3D0}" destId="{C7829D1B-DC2A-4E26-8CD8-24E5920BA73B}" srcOrd="14" destOrd="0" presId="urn:microsoft.com/office/officeart/2005/8/layout/radial6"/>
    <dgm:cxn modelId="{DC7D73A7-F7B2-4009-881C-1FA19D1A305A}" type="presParOf" srcId="{C4912178-A957-4BA6-A163-693124B2F3D0}" destId="{B4C0C0CB-2C95-411E-A132-D9776492BEC4}" srcOrd="15" destOrd="0" presId="urn:microsoft.com/office/officeart/2005/8/layout/radial6"/>
    <dgm:cxn modelId="{37CAE0B7-2CCB-4788-9293-D66B0D576DDC}" type="presParOf" srcId="{C4912178-A957-4BA6-A163-693124B2F3D0}" destId="{83891596-F62B-4311-B01D-3A479F3342AB}" srcOrd="16" destOrd="0" presId="urn:microsoft.com/office/officeart/2005/8/layout/radial6"/>
    <dgm:cxn modelId="{E4E1F5ED-D639-4275-BE8F-ED360CACEAB8}" type="presParOf" srcId="{C4912178-A957-4BA6-A163-693124B2F3D0}" destId="{0DEB4B79-7CB6-428C-8499-3906FFFCA159}" srcOrd="17" destOrd="0" presId="urn:microsoft.com/office/officeart/2005/8/layout/radial6"/>
    <dgm:cxn modelId="{FE2D9A83-8792-4FC5-AE53-6EC6AC3D5488}" type="presParOf" srcId="{C4912178-A957-4BA6-A163-693124B2F3D0}" destId="{65BFC49B-5E7A-4A77-905A-E804CF9C10D4}" srcOrd="18" destOrd="0" presId="urn:microsoft.com/office/officeart/2005/8/layout/radial6"/>
    <dgm:cxn modelId="{0943D1B3-7070-4F68-B6A3-082739FBCA52}" type="presParOf" srcId="{C4912178-A957-4BA6-A163-693124B2F3D0}" destId="{0A9B1562-8D74-4E18-A7BC-5935D3F96401}" srcOrd="19" destOrd="0" presId="urn:microsoft.com/office/officeart/2005/8/layout/radial6"/>
    <dgm:cxn modelId="{7F79A502-2205-454B-AC0F-47115E5FDB38}" type="presParOf" srcId="{C4912178-A957-4BA6-A163-693124B2F3D0}" destId="{452ABD3D-13F6-423F-8F6F-6966B81A8D2A}" srcOrd="20" destOrd="0" presId="urn:microsoft.com/office/officeart/2005/8/layout/radial6"/>
    <dgm:cxn modelId="{2090ABDC-9D37-43A6-995C-D61BA87E1567}" type="presParOf" srcId="{C4912178-A957-4BA6-A163-693124B2F3D0}" destId="{35311C90-BD26-4602-8FE1-AD5F8DDB9A7F}" srcOrd="21" destOrd="0" presId="urn:microsoft.com/office/officeart/2005/8/layout/radial6"/>
    <dgm:cxn modelId="{1D4E6BFE-1AB6-4ED0-992B-817E570CCED3}" type="presParOf" srcId="{C4912178-A957-4BA6-A163-693124B2F3D0}" destId="{32122993-E677-45A8-BD08-ACD93EEF000F}" srcOrd="22" destOrd="0" presId="urn:microsoft.com/office/officeart/2005/8/layout/radial6"/>
    <dgm:cxn modelId="{CCAFF0B9-17FD-4A02-BDC4-2B94B98DD8DF}" type="presParOf" srcId="{C4912178-A957-4BA6-A163-693124B2F3D0}" destId="{D0570477-1833-4BC6-953A-FD07F4388EA4}" srcOrd="23" destOrd="0" presId="urn:microsoft.com/office/officeart/2005/8/layout/radial6"/>
    <dgm:cxn modelId="{0200D143-C8FD-42CD-BF09-D2C18940E8E2}" type="presParOf" srcId="{C4912178-A957-4BA6-A163-693124B2F3D0}" destId="{9C4D9409-4058-4504-8F3E-762A0CFA50EB}" srcOrd="24"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311C90-BD26-4602-8FE1-AD5F8DDB9A7F}">
      <dsp:nvSpPr>
        <dsp:cNvPr id="0" name=""/>
        <dsp:cNvSpPr/>
      </dsp:nvSpPr>
      <dsp:spPr>
        <a:xfrm>
          <a:off x="2104661" y="421824"/>
          <a:ext cx="3351516" cy="3351516"/>
        </a:xfrm>
        <a:prstGeom prst="blockArc">
          <a:avLst>
            <a:gd name="adj1" fmla="val 13114286"/>
            <a:gd name="adj2" fmla="val 16200000"/>
            <a:gd name="adj3" fmla="val 3897"/>
          </a:avLst>
        </a:prstGeom>
        <a:solidFill>
          <a:schemeClr val="accent3">
            <a:hueOff val="542050"/>
            <a:satOff val="20199"/>
            <a:lumOff val="1392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BFC49B-5E7A-4A77-905A-E804CF9C10D4}">
      <dsp:nvSpPr>
        <dsp:cNvPr id="0" name=""/>
        <dsp:cNvSpPr/>
      </dsp:nvSpPr>
      <dsp:spPr>
        <a:xfrm>
          <a:off x="2104661" y="421824"/>
          <a:ext cx="3351516" cy="3351516"/>
        </a:xfrm>
        <a:prstGeom prst="blockArc">
          <a:avLst>
            <a:gd name="adj1" fmla="val 10028571"/>
            <a:gd name="adj2" fmla="val 13114286"/>
            <a:gd name="adj3" fmla="val 3897"/>
          </a:avLst>
        </a:prstGeom>
        <a:solidFill>
          <a:schemeClr val="accent3">
            <a:hueOff val="451708"/>
            <a:satOff val="16833"/>
            <a:lumOff val="1160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4C0C0CB-2C95-411E-A132-D9776492BEC4}">
      <dsp:nvSpPr>
        <dsp:cNvPr id="0" name=""/>
        <dsp:cNvSpPr/>
      </dsp:nvSpPr>
      <dsp:spPr>
        <a:xfrm>
          <a:off x="2104661" y="421824"/>
          <a:ext cx="3351516" cy="3351516"/>
        </a:xfrm>
        <a:prstGeom prst="blockArc">
          <a:avLst>
            <a:gd name="adj1" fmla="val 6942857"/>
            <a:gd name="adj2" fmla="val 10028571"/>
            <a:gd name="adj3" fmla="val 3897"/>
          </a:avLst>
        </a:prstGeom>
        <a:solidFill>
          <a:schemeClr val="accent3">
            <a:hueOff val="361367"/>
            <a:satOff val="13466"/>
            <a:lumOff val="928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02633C2-5FF9-4E8B-83E6-402ED4AA8734}">
      <dsp:nvSpPr>
        <dsp:cNvPr id="0" name=""/>
        <dsp:cNvSpPr/>
      </dsp:nvSpPr>
      <dsp:spPr>
        <a:xfrm>
          <a:off x="2104661" y="421824"/>
          <a:ext cx="3351516" cy="3351516"/>
        </a:xfrm>
        <a:prstGeom prst="blockArc">
          <a:avLst>
            <a:gd name="adj1" fmla="val 3857143"/>
            <a:gd name="adj2" fmla="val 6942857"/>
            <a:gd name="adj3" fmla="val 3897"/>
          </a:avLst>
        </a:prstGeom>
        <a:solidFill>
          <a:schemeClr val="accent3">
            <a:hueOff val="271025"/>
            <a:satOff val="10100"/>
            <a:lumOff val="696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40971B-34A5-4F20-9B19-634AA195BDEA}">
      <dsp:nvSpPr>
        <dsp:cNvPr id="0" name=""/>
        <dsp:cNvSpPr/>
      </dsp:nvSpPr>
      <dsp:spPr>
        <a:xfrm>
          <a:off x="2104661" y="421824"/>
          <a:ext cx="3351516" cy="3351516"/>
        </a:xfrm>
        <a:prstGeom prst="blockArc">
          <a:avLst>
            <a:gd name="adj1" fmla="val 771429"/>
            <a:gd name="adj2" fmla="val 3857143"/>
            <a:gd name="adj3" fmla="val 3897"/>
          </a:avLst>
        </a:prstGeom>
        <a:solidFill>
          <a:schemeClr val="accent3">
            <a:hueOff val="180683"/>
            <a:satOff val="6733"/>
            <a:lumOff val="464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79FC11D-BEAF-4685-B126-05A4160B5D50}">
      <dsp:nvSpPr>
        <dsp:cNvPr id="0" name=""/>
        <dsp:cNvSpPr/>
      </dsp:nvSpPr>
      <dsp:spPr>
        <a:xfrm>
          <a:off x="2104661" y="421824"/>
          <a:ext cx="3351516" cy="3351516"/>
        </a:xfrm>
        <a:prstGeom prst="blockArc">
          <a:avLst>
            <a:gd name="adj1" fmla="val 19285714"/>
            <a:gd name="adj2" fmla="val 771429"/>
            <a:gd name="adj3" fmla="val 3897"/>
          </a:avLst>
        </a:prstGeom>
        <a:solidFill>
          <a:schemeClr val="accent3">
            <a:hueOff val="90342"/>
            <a:satOff val="3367"/>
            <a:lumOff val="232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903E81-CAD0-43FE-B882-378F330C3484}">
      <dsp:nvSpPr>
        <dsp:cNvPr id="0" name=""/>
        <dsp:cNvSpPr/>
      </dsp:nvSpPr>
      <dsp:spPr>
        <a:xfrm>
          <a:off x="2104661" y="421824"/>
          <a:ext cx="3351516" cy="3351516"/>
        </a:xfrm>
        <a:prstGeom prst="blockArc">
          <a:avLst>
            <a:gd name="adj1" fmla="val 16200000"/>
            <a:gd name="adj2" fmla="val 19285714"/>
            <a:gd name="adj3" fmla="val 389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8FB756-8A5F-43F6-A523-355FB8C5953B}">
      <dsp:nvSpPr>
        <dsp:cNvPr id="0" name=""/>
        <dsp:cNvSpPr/>
      </dsp:nvSpPr>
      <dsp:spPr>
        <a:xfrm>
          <a:off x="3132506" y="1449669"/>
          <a:ext cx="1295827" cy="1295827"/>
        </a:xfrm>
        <a:prstGeom prst="ellipse">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SG" sz="2700" kern="1200" dirty="0" err="1" smtClean="0"/>
            <a:t>Dokter</a:t>
          </a:r>
          <a:endParaRPr lang="en-SG" sz="2700" kern="1200" dirty="0"/>
        </a:p>
      </dsp:txBody>
      <dsp:txXfrm>
        <a:off x="3322275" y="1639438"/>
        <a:ext cx="916289" cy="916289"/>
      </dsp:txXfrm>
    </dsp:sp>
    <dsp:sp modelId="{49B22869-84CE-426A-B574-7CBC7BBD197C}">
      <dsp:nvSpPr>
        <dsp:cNvPr id="0" name=""/>
        <dsp:cNvSpPr/>
      </dsp:nvSpPr>
      <dsp:spPr>
        <a:xfrm>
          <a:off x="3326880" y="940"/>
          <a:ext cx="907079" cy="907079"/>
        </a:xfrm>
        <a:prstGeom prst="ellipse">
          <a:avLst/>
        </a:prstGeom>
        <a:solidFill>
          <a:schemeClr val="accent3">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SG" sz="1400" kern="1200" dirty="0" err="1" smtClean="0">
              <a:solidFill>
                <a:schemeClr val="bg1"/>
              </a:solidFill>
            </a:rPr>
            <a:t>Perawat</a:t>
          </a:r>
          <a:endParaRPr lang="en-SG" sz="1400" kern="1200" dirty="0"/>
        </a:p>
      </dsp:txBody>
      <dsp:txXfrm>
        <a:off x="3459719" y="133779"/>
        <a:ext cx="641401" cy="641401"/>
      </dsp:txXfrm>
    </dsp:sp>
    <dsp:sp modelId="{F0870474-EED1-40E6-929F-0CDECB9A89BE}">
      <dsp:nvSpPr>
        <dsp:cNvPr id="0" name=""/>
        <dsp:cNvSpPr/>
      </dsp:nvSpPr>
      <dsp:spPr>
        <a:xfrm>
          <a:off x="4611510" y="619585"/>
          <a:ext cx="907079" cy="907079"/>
        </a:xfrm>
        <a:prstGeom prst="ellipse">
          <a:avLst/>
        </a:prstGeom>
        <a:solidFill>
          <a:schemeClr val="accent3">
            <a:hueOff val="90342"/>
            <a:satOff val="3367"/>
            <a:lumOff val="232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SG" sz="1400" kern="1200" dirty="0" err="1" smtClean="0">
              <a:solidFill>
                <a:schemeClr val="bg1"/>
              </a:solidFill>
            </a:rPr>
            <a:t>Farmasi</a:t>
          </a:r>
          <a:endParaRPr lang="en-SG" sz="1400" kern="1200" dirty="0"/>
        </a:p>
      </dsp:txBody>
      <dsp:txXfrm>
        <a:off x="4744349" y="752424"/>
        <a:ext cx="641401" cy="641401"/>
      </dsp:txXfrm>
    </dsp:sp>
    <dsp:sp modelId="{0CAE7E80-F938-4275-AEA9-DF703033A7E6}">
      <dsp:nvSpPr>
        <dsp:cNvPr id="0" name=""/>
        <dsp:cNvSpPr/>
      </dsp:nvSpPr>
      <dsp:spPr>
        <a:xfrm>
          <a:off x="4928787" y="2009668"/>
          <a:ext cx="907079" cy="907079"/>
        </a:xfrm>
        <a:prstGeom prst="ellipse">
          <a:avLst/>
        </a:prstGeom>
        <a:solidFill>
          <a:schemeClr val="accent3">
            <a:hueOff val="180683"/>
            <a:satOff val="6733"/>
            <a:lumOff val="464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SG" sz="2000" kern="1200" dirty="0" smtClean="0"/>
            <a:t>Lain-lain</a:t>
          </a:r>
          <a:endParaRPr lang="en-SG" sz="2000" kern="1200" dirty="0"/>
        </a:p>
      </dsp:txBody>
      <dsp:txXfrm>
        <a:off x="5061626" y="2142507"/>
        <a:ext cx="641401" cy="641401"/>
      </dsp:txXfrm>
    </dsp:sp>
    <dsp:sp modelId="{D4CE5554-5C3D-4B57-BDCD-B4883DA005BB}">
      <dsp:nvSpPr>
        <dsp:cNvPr id="0" name=""/>
        <dsp:cNvSpPr/>
      </dsp:nvSpPr>
      <dsp:spPr>
        <a:xfrm>
          <a:off x="4039796" y="3124428"/>
          <a:ext cx="907079" cy="907079"/>
        </a:xfrm>
        <a:prstGeom prst="ellipse">
          <a:avLst/>
        </a:prstGeom>
        <a:solidFill>
          <a:schemeClr val="accent3">
            <a:hueOff val="271025"/>
            <a:satOff val="10100"/>
            <a:lumOff val="696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SG" sz="2000" kern="1200" dirty="0" err="1" smtClean="0"/>
            <a:t>Analis</a:t>
          </a:r>
          <a:endParaRPr lang="en-SG" sz="2000" kern="1200" dirty="0"/>
        </a:p>
      </dsp:txBody>
      <dsp:txXfrm>
        <a:off x="4172635" y="3257267"/>
        <a:ext cx="641401" cy="641401"/>
      </dsp:txXfrm>
    </dsp:sp>
    <dsp:sp modelId="{7E68926C-1AB2-4750-A3AB-B8E045CD9084}">
      <dsp:nvSpPr>
        <dsp:cNvPr id="0" name=""/>
        <dsp:cNvSpPr/>
      </dsp:nvSpPr>
      <dsp:spPr>
        <a:xfrm>
          <a:off x="2613964" y="3124428"/>
          <a:ext cx="907079" cy="907079"/>
        </a:xfrm>
        <a:prstGeom prst="ellipse">
          <a:avLst/>
        </a:prstGeom>
        <a:solidFill>
          <a:schemeClr val="accent3">
            <a:hueOff val="361367"/>
            <a:satOff val="13466"/>
            <a:lumOff val="928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SG" sz="1400" kern="1200" dirty="0" err="1" smtClean="0">
              <a:solidFill>
                <a:schemeClr val="bg1"/>
              </a:solidFill>
            </a:rPr>
            <a:t>Fisioterapi</a:t>
          </a:r>
          <a:endParaRPr lang="en-SG" sz="1400" kern="1200" dirty="0">
            <a:solidFill>
              <a:schemeClr val="bg1"/>
            </a:solidFill>
          </a:endParaRPr>
        </a:p>
      </dsp:txBody>
      <dsp:txXfrm>
        <a:off x="2746803" y="3257267"/>
        <a:ext cx="641401" cy="641401"/>
      </dsp:txXfrm>
    </dsp:sp>
    <dsp:sp modelId="{83891596-F62B-4311-B01D-3A479F3342AB}">
      <dsp:nvSpPr>
        <dsp:cNvPr id="0" name=""/>
        <dsp:cNvSpPr/>
      </dsp:nvSpPr>
      <dsp:spPr>
        <a:xfrm>
          <a:off x="1724972" y="2009668"/>
          <a:ext cx="907079" cy="907079"/>
        </a:xfrm>
        <a:prstGeom prst="ellipse">
          <a:avLst/>
        </a:prstGeom>
        <a:solidFill>
          <a:schemeClr val="accent3">
            <a:hueOff val="451708"/>
            <a:satOff val="16833"/>
            <a:lumOff val="1160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SG" sz="1400" kern="1200" dirty="0" err="1" smtClean="0">
              <a:solidFill>
                <a:schemeClr val="bg1"/>
              </a:solidFill>
            </a:rPr>
            <a:t>Radigrafer</a:t>
          </a:r>
          <a:endParaRPr lang="en-SG" sz="1400" kern="1200" dirty="0">
            <a:solidFill>
              <a:schemeClr val="bg1"/>
            </a:solidFill>
          </a:endParaRPr>
        </a:p>
      </dsp:txBody>
      <dsp:txXfrm>
        <a:off x="1857811" y="2142507"/>
        <a:ext cx="641401" cy="641401"/>
      </dsp:txXfrm>
    </dsp:sp>
    <dsp:sp modelId="{0A9B1562-8D74-4E18-A7BC-5935D3F96401}">
      <dsp:nvSpPr>
        <dsp:cNvPr id="0" name=""/>
        <dsp:cNvSpPr/>
      </dsp:nvSpPr>
      <dsp:spPr>
        <a:xfrm>
          <a:off x="2042250" y="619585"/>
          <a:ext cx="907079" cy="907079"/>
        </a:xfrm>
        <a:prstGeom prst="ellipse">
          <a:avLst/>
        </a:prstGeom>
        <a:solidFill>
          <a:schemeClr val="accent3">
            <a:hueOff val="542050"/>
            <a:satOff val="20199"/>
            <a:lumOff val="1392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SG" sz="1400" kern="1200" dirty="0" err="1" smtClean="0">
              <a:solidFill>
                <a:schemeClr val="bg1"/>
              </a:solidFill>
            </a:rPr>
            <a:t>Ahli</a:t>
          </a:r>
          <a:r>
            <a:rPr lang="en-SG" sz="1400" kern="1200" dirty="0" smtClean="0">
              <a:solidFill>
                <a:schemeClr val="bg1"/>
              </a:solidFill>
            </a:rPr>
            <a:t> </a:t>
          </a:r>
          <a:r>
            <a:rPr lang="en-SG" sz="1400" kern="1200" dirty="0" err="1" smtClean="0">
              <a:solidFill>
                <a:schemeClr val="bg1"/>
              </a:solidFill>
            </a:rPr>
            <a:t>Gizi</a:t>
          </a:r>
          <a:endParaRPr lang="en-SG" sz="1400" kern="1200" dirty="0">
            <a:solidFill>
              <a:schemeClr val="bg1"/>
            </a:solidFill>
          </a:endParaRPr>
        </a:p>
      </dsp:txBody>
      <dsp:txXfrm>
        <a:off x="2175089" y="752424"/>
        <a:ext cx="641401" cy="6414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E301C-C6B0-4DDC-A635-EC2E28A97696}">
      <dsp:nvSpPr>
        <dsp:cNvPr id="0" name=""/>
        <dsp:cNvSpPr/>
      </dsp:nvSpPr>
      <dsp:spPr>
        <a:xfrm>
          <a:off x="0" y="108076"/>
          <a:ext cx="1656184" cy="1152000"/>
        </a:xfrm>
        <a:prstGeom prst="rightArrow">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44D22D-894B-412C-A529-616E66DCDA3C}">
      <dsp:nvSpPr>
        <dsp:cNvPr id="0" name=""/>
        <dsp:cNvSpPr/>
      </dsp:nvSpPr>
      <dsp:spPr>
        <a:xfrm>
          <a:off x="1091480" y="396076"/>
          <a:ext cx="399085" cy="57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endParaRPr lang="en-SG" sz="1600" kern="1200"/>
        </a:p>
      </dsp:txBody>
      <dsp:txXfrm>
        <a:off x="1091480" y="396076"/>
        <a:ext cx="399085" cy="576000"/>
      </dsp:txXfrm>
    </dsp:sp>
    <dsp:sp modelId="{8D4D6420-0497-4D84-BCC4-41A1DDB58504}">
      <dsp:nvSpPr>
        <dsp:cNvPr id="0" name=""/>
        <dsp:cNvSpPr/>
      </dsp:nvSpPr>
      <dsp:spPr>
        <a:xfrm>
          <a:off x="612577" y="396076"/>
          <a:ext cx="399085" cy="57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endParaRPr lang="en-SG" sz="1600" kern="1200" dirty="0"/>
        </a:p>
      </dsp:txBody>
      <dsp:txXfrm>
        <a:off x="612577" y="396076"/>
        <a:ext cx="399085" cy="576000"/>
      </dsp:txXfrm>
    </dsp:sp>
    <dsp:sp modelId="{6A6F7621-3EBA-4060-AABB-B01B95BCF2BA}">
      <dsp:nvSpPr>
        <dsp:cNvPr id="0" name=""/>
        <dsp:cNvSpPr/>
      </dsp:nvSpPr>
      <dsp:spPr>
        <a:xfrm>
          <a:off x="133675" y="396076"/>
          <a:ext cx="399085" cy="57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endParaRPr lang="en-SG" sz="1600" kern="1200"/>
        </a:p>
      </dsp:txBody>
      <dsp:txXfrm>
        <a:off x="133675" y="396076"/>
        <a:ext cx="399085" cy="576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4D9409-4058-4504-8F3E-762A0CFA50EB}">
      <dsp:nvSpPr>
        <dsp:cNvPr id="0" name=""/>
        <dsp:cNvSpPr/>
      </dsp:nvSpPr>
      <dsp:spPr>
        <a:xfrm>
          <a:off x="2074918" y="478702"/>
          <a:ext cx="4299178" cy="4299178"/>
        </a:xfrm>
        <a:prstGeom prst="blockArc">
          <a:avLst>
            <a:gd name="adj1" fmla="val 13500000"/>
            <a:gd name="adj2" fmla="val 16200000"/>
            <a:gd name="adj3" fmla="val 3435"/>
          </a:avLst>
        </a:prstGeom>
        <a:solidFill>
          <a:schemeClr val="accent3">
            <a:hueOff val="542050"/>
            <a:satOff val="20199"/>
            <a:lumOff val="1392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5311C90-BD26-4602-8FE1-AD5F8DDB9A7F}">
      <dsp:nvSpPr>
        <dsp:cNvPr id="0" name=""/>
        <dsp:cNvSpPr/>
      </dsp:nvSpPr>
      <dsp:spPr>
        <a:xfrm>
          <a:off x="2075184" y="478436"/>
          <a:ext cx="4299178" cy="4299178"/>
        </a:xfrm>
        <a:prstGeom prst="blockArc">
          <a:avLst>
            <a:gd name="adj1" fmla="val 10682376"/>
            <a:gd name="adj2" fmla="val 13499388"/>
            <a:gd name="adj3" fmla="val 3435"/>
          </a:avLst>
        </a:prstGeom>
        <a:solidFill>
          <a:schemeClr val="accent3">
            <a:hueOff val="464614"/>
            <a:satOff val="17313"/>
            <a:lumOff val="1193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BFC49B-5E7A-4A77-905A-E804CF9C10D4}">
      <dsp:nvSpPr>
        <dsp:cNvPr id="0" name=""/>
        <dsp:cNvSpPr/>
      </dsp:nvSpPr>
      <dsp:spPr>
        <a:xfrm>
          <a:off x="2075202" y="478987"/>
          <a:ext cx="4299178" cy="4299178"/>
        </a:xfrm>
        <a:prstGeom prst="blockArc">
          <a:avLst>
            <a:gd name="adj1" fmla="val 8100655"/>
            <a:gd name="adj2" fmla="val 10683272"/>
            <a:gd name="adj3" fmla="val 3435"/>
          </a:avLst>
        </a:prstGeom>
        <a:solidFill>
          <a:schemeClr val="accent3">
            <a:hueOff val="387179"/>
            <a:satOff val="14428"/>
            <a:lumOff val="994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4C0C0CB-2C95-411E-A132-D9776492BEC4}">
      <dsp:nvSpPr>
        <dsp:cNvPr id="0" name=""/>
        <dsp:cNvSpPr/>
      </dsp:nvSpPr>
      <dsp:spPr>
        <a:xfrm>
          <a:off x="2074918" y="478702"/>
          <a:ext cx="4299178" cy="4299178"/>
        </a:xfrm>
        <a:prstGeom prst="blockArc">
          <a:avLst>
            <a:gd name="adj1" fmla="val 5400000"/>
            <a:gd name="adj2" fmla="val 8100000"/>
            <a:gd name="adj3" fmla="val 3435"/>
          </a:avLst>
        </a:prstGeom>
        <a:solidFill>
          <a:schemeClr val="accent3">
            <a:hueOff val="309743"/>
            <a:satOff val="11542"/>
            <a:lumOff val="795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02633C2-5FF9-4E8B-83E6-402ED4AA8734}">
      <dsp:nvSpPr>
        <dsp:cNvPr id="0" name=""/>
        <dsp:cNvSpPr/>
      </dsp:nvSpPr>
      <dsp:spPr>
        <a:xfrm>
          <a:off x="2074918" y="478702"/>
          <a:ext cx="4299178" cy="4299178"/>
        </a:xfrm>
        <a:prstGeom prst="blockArc">
          <a:avLst>
            <a:gd name="adj1" fmla="val 2700000"/>
            <a:gd name="adj2" fmla="val 5400000"/>
            <a:gd name="adj3" fmla="val 3435"/>
          </a:avLst>
        </a:prstGeom>
        <a:solidFill>
          <a:schemeClr val="accent3">
            <a:hueOff val="232307"/>
            <a:satOff val="8657"/>
            <a:lumOff val="596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40971B-34A5-4F20-9B19-634AA195BDEA}">
      <dsp:nvSpPr>
        <dsp:cNvPr id="0" name=""/>
        <dsp:cNvSpPr/>
      </dsp:nvSpPr>
      <dsp:spPr>
        <a:xfrm>
          <a:off x="2074918" y="478702"/>
          <a:ext cx="4299178" cy="4299178"/>
        </a:xfrm>
        <a:prstGeom prst="blockArc">
          <a:avLst>
            <a:gd name="adj1" fmla="val 0"/>
            <a:gd name="adj2" fmla="val 2700000"/>
            <a:gd name="adj3" fmla="val 3435"/>
          </a:avLst>
        </a:prstGeom>
        <a:solidFill>
          <a:schemeClr val="accent3">
            <a:hueOff val="154871"/>
            <a:satOff val="5771"/>
            <a:lumOff val="397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79FC11D-BEAF-4685-B126-05A4160B5D50}">
      <dsp:nvSpPr>
        <dsp:cNvPr id="0" name=""/>
        <dsp:cNvSpPr/>
      </dsp:nvSpPr>
      <dsp:spPr>
        <a:xfrm>
          <a:off x="2074918" y="478702"/>
          <a:ext cx="4299178" cy="4299178"/>
        </a:xfrm>
        <a:prstGeom prst="blockArc">
          <a:avLst>
            <a:gd name="adj1" fmla="val 18900000"/>
            <a:gd name="adj2" fmla="val 0"/>
            <a:gd name="adj3" fmla="val 3435"/>
          </a:avLst>
        </a:prstGeom>
        <a:solidFill>
          <a:schemeClr val="accent3">
            <a:hueOff val="77436"/>
            <a:satOff val="2886"/>
            <a:lumOff val="198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903E81-CAD0-43FE-B882-378F330C3484}">
      <dsp:nvSpPr>
        <dsp:cNvPr id="0" name=""/>
        <dsp:cNvSpPr/>
      </dsp:nvSpPr>
      <dsp:spPr>
        <a:xfrm>
          <a:off x="2074918" y="478702"/>
          <a:ext cx="4299178" cy="4299178"/>
        </a:xfrm>
        <a:prstGeom prst="blockArc">
          <a:avLst>
            <a:gd name="adj1" fmla="val 16200000"/>
            <a:gd name="adj2" fmla="val 18900000"/>
            <a:gd name="adj3" fmla="val 3435"/>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8FB756-8A5F-43F6-A523-355FB8C5953B}">
      <dsp:nvSpPr>
        <dsp:cNvPr id="0" name=""/>
        <dsp:cNvSpPr/>
      </dsp:nvSpPr>
      <dsp:spPr>
        <a:xfrm>
          <a:off x="2983849" y="1502191"/>
          <a:ext cx="2481316" cy="2252201"/>
        </a:xfrm>
        <a:prstGeom prst="ellipse">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SG" sz="4300" kern="1200" dirty="0" smtClean="0"/>
            <a:t>PASIEN</a:t>
          </a:r>
          <a:endParaRPr lang="en-SG" sz="4300" kern="1200" dirty="0"/>
        </a:p>
      </dsp:txBody>
      <dsp:txXfrm>
        <a:off x="3347229" y="1832018"/>
        <a:ext cx="1754556" cy="1592547"/>
      </dsp:txXfrm>
    </dsp:sp>
    <dsp:sp modelId="{49B22869-84CE-426A-B574-7CBC7BBD197C}">
      <dsp:nvSpPr>
        <dsp:cNvPr id="0" name=""/>
        <dsp:cNvSpPr/>
      </dsp:nvSpPr>
      <dsp:spPr>
        <a:xfrm>
          <a:off x="3711751" y="2864"/>
          <a:ext cx="1025512" cy="1025512"/>
        </a:xfrm>
        <a:prstGeom prst="ellipse">
          <a:avLst/>
        </a:prstGeom>
        <a:solidFill>
          <a:schemeClr val="accent3">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Perawat</a:t>
          </a:r>
          <a:endParaRPr lang="en-SG" sz="1200" kern="1200" dirty="0"/>
        </a:p>
      </dsp:txBody>
      <dsp:txXfrm>
        <a:off x="3861934" y="153047"/>
        <a:ext cx="725146" cy="725146"/>
      </dsp:txXfrm>
    </dsp:sp>
    <dsp:sp modelId="{F0870474-EED1-40E6-929F-0CDECB9A89BE}">
      <dsp:nvSpPr>
        <dsp:cNvPr id="0" name=""/>
        <dsp:cNvSpPr/>
      </dsp:nvSpPr>
      <dsp:spPr>
        <a:xfrm>
          <a:off x="5205635" y="621651"/>
          <a:ext cx="1025512" cy="1025512"/>
        </a:xfrm>
        <a:prstGeom prst="ellipse">
          <a:avLst/>
        </a:prstGeom>
        <a:solidFill>
          <a:schemeClr val="accent3">
            <a:hueOff val="77436"/>
            <a:satOff val="2886"/>
            <a:lumOff val="198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Farmasi</a:t>
          </a:r>
          <a:endParaRPr lang="en-SG" sz="1200" kern="1200" dirty="0"/>
        </a:p>
      </dsp:txBody>
      <dsp:txXfrm>
        <a:off x="5355818" y="771834"/>
        <a:ext cx="725146" cy="725146"/>
      </dsp:txXfrm>
    </dsp:sp>
    <dsp:sp modelId="{0CAE7E80-F938-4275-AEA9-DF703033A7E6}">
      <dsp:nvSpPr>
        <dsp:cNvPr id="0" name=""/>
        <dsp:cNvSpPr/>
      </dsp:nvSpPr>
      <dsp:spPr>
        <a:xfrm>
          <a:off x="5824422" y="2115535"/>
          <a:ext cx="1025512" cy="1025512"/>
        </a:xfrm>
        <a:prstGeom prst="ellipse">
          <a:avLst/>
        </a:prstGeom>
        <a:solidFill>
          <a:schemeClr val="accent3">
            <a:hueOff val="154871"/>
            <a:satOff val="5771"/>
            <a:lumOff val="397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smtClean="0"/>
            <a:t>Lain-lain</a:t>
          </a:r>
          <a:endParaRPr lang="en-SG" sz="1200" kern="1200" dirty="0"/>
        </a:p>
      </dsp:txBody>
      <dsp:txXfrm>
        <a:off x="5974605" y="2265718"/>
        <a:ext cx="725146" cy="725146"/>
      </dsp:txXfrm>
    </dsp:sp>
    <dsp:sp modelId="{D4CE5554-5C3D-4B57-BDCD-B4883DA005BB}">
      <dsp:nvSpPr>
        <dsp:cNvPr id="0" name=""/>
        <dsp:cNvSpPr/>
      </dsp:nvSpPr>
      <dsp:spPr>
        <a:xfrm>
          <a:off x="5205635" y="3609419"/>
          <a:ext cx="1025512" cy="1025512"/>
        </a:xfrm>
        <a:prstGeom prst="ellipse">
          <a:avLst/>
        </a:prstGeom>
        <a:solidFill>
          <a:schemeClr val="accent3">
            <a:hueOff val="232307"/>
            <a:satOff val="8657"/>
            <a:lumOff val="596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Analis</a:t>
          </a:r>
          <a:endParaRPr lang="en-SG" sz="1200" kern="1200" dirty="0"/>
        </a:p>
      </dsp:txBody>
      <dsp:txXfrm>
        <a:off x="5355818" y="3759602"/>
        <a:ext cx="725146" cy="725146"/>
      </dsp:txXfrm>
    </dsp:sp>
    <dsp:sp modelId="{7E68926C-1AB2-4750-A3AB-B8E045CD9084}">
      <dsp:nvSpPr>
        <dsp:cNvPr id="0" name=""/>
        <dsp:cNvSpPr/>
      </dsp:nvSpPr>
      <dsp:spPr>
        <a:xfrm>
          <a:off x="3711751" y="4228206"/>
          <a:ext cx="1025512" cy="1025512"/>
        </a:xfrm>
        <a:prstGeom prst="ellipse">
          <a:avLst/>
        </a:prstGeom>
        <a:solidFill>
          <a:schemeClr val="accent3">
            <a:hueOff val="309743"/>
            <a:satOff val="11542"/>
            <a:lumOff val="795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Fisioterapis</a:t>
          </a:r>
          <a:endParaRPr lang="en-SG" sz="1200" kern="1200" dirty="0"/>
        </a:p>
      </dsp:txBody>
      <dsp:txXfrm>
        <a:off x="3861934" y="4378389"/>
        <a:ext cx="725146" cy="725146"/>
      </dsp:txXfrm>
    </dsp:sp>
    <dsp:sp modelId="{83891596-F62B-4311-B01D-3A479F3342AB}">
      <dsp:nvSpPr>
        <dsp:cNvPr id="0" name=""/>
        <dsp:cNvSpPr/>
      </dsp:nvSpPr>
      <dsp:spPr>
        <a:xfrm>
          <a:off x="2217867" y="3609419"/>
          <a:ext cx="1025512" cy="1025512"/>
        </a:xfrm>
        <a:prstGeom prst="ellipse">
          <a:avLst/>
        </a:prstGeom>
        <a:solidFill>
          <a:schemeClr val="accent3">
            <a:hueOff val="387179"/>
            <a:satOff val="14428"/>
            <a:lumOff val="994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Radiografer</a:t>
          </a:r>
          <a:endParaRPr lang="en-SG" sz="1200" kern="1200" dirty="0"/>
        </a:p>
      </dsp:txBody>
      <dsp:txXfrm>
        <a:off x="2368050" y="3759602"/>
        <a:ext cx="725146" cy="725146"/>
      </dsp:txXfrm>
    </dsp:sp>
    <dsp:sp modelId="{0A9B1562-8D74-4E18-A7BC-5935D3F96401}">
      <dsp:nvSpPr>
        <dsp:cNvPr id="0" name=""/>
        <dsp:cNvSpPr/>
      </dsp:nvSpPr>
      <dsp:spPr>
        <a:xfrm>
          <a:off x="1360479" y="1949566"/>
          <a:ext cx="1505719" cy="1501463"/>
        </a:xfrm>
        <a:prstGeom prst="ellipse">
          <a:avLst/>
        </a:prstGeom>
        <a:solidFill>
          <a:schemeClr val="accent3">
            <a:hueOff val="464614"/>
            <a:satOff val="17313"/>
            <a:lumOff val="1193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SG" sz="2000" b="1" kern="1200" dirty="0" smtClean="0"/>
            <a:t>DOKTER</a:t>
          </a:r>
          <a:endParaRPr lang="en-SG" sz="1100" kern="1200" dirty="0"/>
        </a:p>
      </dsp:txBody>
      <dsp:txXfrm>
        <a:off x="1580986" y="2169450"/>
        <a:ext cx="1064705" cy="1061695"/>
      </dsp:txXfrm>
    </dsp:sp>
    <dsp:sp modelId="{32122993-E677-45A8-BD08-ACD93EEF000F}">
      <dsp:nvSpPr>
        <dsp:cNvPr id="0" name=""/>
        <dsp:cNvSpPr/>
      </dsp:nvSpPr>
      <dsp:spPr>
        <a:xfrm>
          <a:off x="2217867" y="621651"/>
          <a:ext cx="1025512" cy="1025512"/>
        </a:xfrm>
        <a:prstGeom prst="ellipse">
          <a:avLst/>
        </a:prstGeom>
        <a:solidFill>
          <a:schemeClr val="accent3">
            <a:hueOff val="542050"/>
            <a:satOff val="20199"/>
            <a:lumOff val="1392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Ahli</a:t>
          </a:r>
          <a:r>
            <a:rPr lang="en-SG" sz="1200" kern="1200" dirty="0" smtClean="0"/>
            <a:t> </a:t>
          </a:r>
          <a:r>
            <a:rPr lang="en-SG" sz="1200" kern="1200" dirty="0" err="1" smtClean="0"/>
            <a:t>Gizi</a:t>
          </a:r>
          <a:endParaRPr lang="en-SG" sz="1200" kern="1200" dirty="0"/>
        </a:p>
      </dsp:txBody>
      <dsp:txXfrm>
        <a:off x="2368050" y="771834"/>
        <a:ext cx="725146" cy="7251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A5005E-3EDB-4582-A880-51605AA75A90}">
      <dsp:nvSpPr>
        <dsp:cNvPr id="0" name=""/>
        <dsp:cNvSpPr/>
      </dsp:nvSpPr>
      <dsp:spPr>
        <a:xfrm rot="5400000">
          <a:off x="-102221" y="102534"/>
          <a:ext cx="681474" cy="477031"/>
        </a:xfrm>
        <a:prstGeom prst="chevron">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SG" sz="1400" kern="1200"/>
        </a:p>
      </dsp:txBody>
      <dsp:txXfrm rot="-5400000">
        <a:off x="1" y="238829"/>
        <a:ext cx="477031" cy="204443"/>
      </dsp:txXfrm>
    </dsp:sp>
    <dsp:sp modelId="{9D90A950-9729-4009-828F-CED92E107C20}">
      <dsp:nvSpPr>
        <dsp:cNvPr id="0" name=""/>
        <dsp:cNvSpPr/>
      </dsp:nvSpPr>
      <dsp:spPr>
        <a:xfrm rot="5400000">
          <a:off x="1258920" y="-781575"/>
          <a:ext cx="442958" cy="2006736"/>
        </a:xfrm>
        <a:prstGeom prst="round2Same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SG" sz="1500" kern="1200" dirty="0" err="1" smtClean="0"/>
            <a:t>Kompetensi</a:t>
          </a:r>
          <a:r>
            <a:rPr lang="en-SG" sz="1500" kern="1200" dirty="0" smtClean="0"/>
            <a:t> </a:t>
          </a:r>
          <a:r>
            <a:rPr lang="en-SG" sz="1500" kern="1200" dirty="0" err="1" smtClean="0"/>
            <a:t>yg</a:t>
          </a:r>
          <a:r>
            <a:rPr lang="en-SG" sz="1500" kern="1200" dirty="0" smtClean="0"/>
            <a:t> </a:t>
          </a:r>
          <a:r>
            <a:rPr lang="en-SG" sz="1500" kern="1200" dirty="0" err="1" smtClean="0"/>
            <a:t>memadai</a:t>
          </a:r>
          <a:endParaRPr lang="en-SG" sz="1500" kern="1200" dirty="0"/>
        </a:p>
      </dsp:txBody>
      <dsp:txXfrm rot="-5400000">
        <a:off x="477032" y="21936"/>
        <a:ext cx="1985113" cy="399712"/>
      </dsp:txXfrm>
    </dsp:sp>
    <dsp:sp modelId="{1CFC37D1-992F-4E0D-9EFD-352D0390AE98}">
      <dsp:nvSpPr>
        <dsp:cNvPr id="0" name=""/>
        <dsp:cNvSpPr/>
      </dsp:nvSpPr>
      <dsp:spPr>
        <a:xfrm rot="5400000">
          <a:off x="-102221" y="553572"/>
          <a:ext cx="681474" cy="477031"/>
        </a:xfrm>
        <a:prstGeom prst="chevron">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SG" sz="1400" kern="1200"/>
        </a:p>
      </dsp:txBody>
      <dsp:txXfrm rot="-5400000">
        <a:off x="1" y="689867"/>
        <a:ext cx="477031" cy="204443"/>
      </dsp:txXfrm>
    </dsp:sp>
    <dsp:sp modelId="{6231EC9F-8851-49F6-98E5-BCC4E062796A}">
      <dsp:nvSpPr>
        <dsp:cNvPr id="0" name=""/>
        <dsp:cNvSpPr/>
      </dsp:nvSpPr>
      <dsp:spPr>
        <a:xfrm rot="5400000">
          <a:off x="1258920" y="-336606"/>
          <a:ext cx="442958" cy="2006736"/>
        </a:xfrm>
        <a:prstGeom prst="round2Same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SG" sz="1500" kern="1200" dirty="0" smtClean="0"/>
            <a:t>Tim </a:t>
          </a:r>
          <a:r>
            <a:rPr lang="en-SG" sz="1500" kern="1200" dirty="0" err="1" smtClean="0"/>
            <a:t>interdisiplin</a:t>
          </a:r>
          <a:endParaRPr lang="en-SG" sz="1500" kern="1200" dirty="0"/>
        </a:p>
      </dsp:txBody>
      <dsp:txXfrm rot="-5400000">
        <a:off x="477032" y="466905"/>
        <a:ext cx="1985113" cy="399712"/>
      </dsp:txXfrm>
    </dsp:sp>
    <dsp:sp modelId="{A4E74315-9BFB-4071-868A-0FDAED9A8134}">
      <dsp:nvSpPr>
        <dsp:cNvPr id="0" name=""/>
        <dsp:cNvSpPr/>
      </dsp:nvSpPr>
      <dsp:spPr>
        <a:xfrm rot="5400000">
          <a:off x="-102221" y="1004609"/>
          <a:ext cx="681474" cy="477031"/>
        </a:xfrm>
        <a:prstGeom prst="chevron">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SG" sz="1400" kern="1200"/>
        </a:p>
      </dsp:txBody>
      <dsp:txXfrm rot="-5400000">
        <a:off x="1" y="1140904"/>
        <a:ext cx="477031" cy="204443"/>
      </dsp:txXfrm>
    </dsp:sp>
    <dsp:sp modelId="{3D6FEA3D-D233-410F-8996-35F522869DBB}">
      <dsp:nvSpPr>
        <dsp:cNvPr id="0" name=""/>
        <dsp:cNvSpPr/>
      </dsp:nvSpPr>
      <dsp:spPr>
        <a:xfrm rot="5400000">
          <a:off x="1258920" y="120499"/>
          <a:ext cx="442958" cy="2006736"/>
        </a:xfrm>
        <a:prstGeom prst="round2Same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SG" sz="1500" kern="1200" dirty="0" err="1" smtClean="0"/>
            <a:t>Dokter</a:t>
          </a:r>
          <a:r>
            <a:rPr lang="en-SG" sz="1500" kern="1200" dirty="0" smtClean="0"/>
            <a:t> : Team Leader</a:t>
          </a:r>
          <a:endParaRPr lang="en-SG" sz="1500" kern="1200" dirty="0"/>
        </a:p>
      </dsp:txBody>
      <dsp:txXfrm rot="-5400000">
        <a:off x="477032" y="924011"/>
        <a:ext cx="1985113" cy="3997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4D9409-4058-4504-8F3E-762A0CFA50EB}">
      <dsp:nvSpPr>
        <dsp:cNvPr id="0" name=""/>
        <dsp:cNvSpPr/>
      </dsp:nvSpPr>
      <dsp:spPr>
        <a:xfrm>
          <a:off x="2074918" y="478702"/>
          <a:ext cx="4299178" cy="4299178"/>
        </a:xfrm>
        <a:prstGeom prst="blockArc">
          <a:avLst>
            <a:gd name="adj1" fmla="val 13500000"/>
            <a:gd name="adj2" fmla="val 16200000"/>
            <a:gd name="adj3" fmla="val 3435"/>
          </a:avLst>
        </a:prstGeom>
        <a:solidFill>
          <a:schemeClr val="accent3">
            <a:hueOff val="542050"/>
            <a:satOff val="20199"/>
            <a:lumOff val="1392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5311C90-BD26-4602-8FE1-AD5F8DDB9A7F}">
      <dsp:nvSpPr>
        <dsp:cNvPr id="0" name=""/>
        <dsp:cNvSpPr/>
      </dsp:nvSpPr>
      <dsp:spPr>
        <a:xfrm>
          <a:off x="2074918" y="478702"/>
          <a:ext cx="4299178" cy="4299178"/>
        </a:xfrm>
        <a:prstGeom prst="blockArc">
          <a:avLst>
            <a:gd name="adj1" fmla="val 10800000"/>
            <a:gd name="adj2" fmla="val 13500000"/>
            <a:gd name="adj3" fmla="val 3435"/>
          </a:avLst>
        </a:prstGeom>
        <a:solidFill>
          <a:schemeClr val="accent3">
            <a:hueOff val="464614"/>
            <a:satOff val="17313"/>
            <a:lumOff val="1193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BFC49B-5E7A-4A77-905A-E804CF9C10D4}">
      <dsp:nvSpPr>
        <dsp:cNvPr id="0" name=""/>
        <dsp:cNvSpPr/>
      </dsp:nvSpPr>
      <dsp:spPr>
        <a:xfrm>
          <a:off x="2074918" y="478702"/>
          <a:ext cx="4299178" cy="4299178"/>
        </a:xfrm>
        <a:prstGeom prst="blockArc">
          <a:avLst>
            <a:gd name="adj1" fmla="val 8100000"/>
            <a:gd name="adj2" fmla="val 10800000"/>
            <a:gd name="adj3" fmla="val 3435"/>
          </a:avLst>
        </a:prstGeom>
        <a:solidFill>
          <a:schemeClr val="accent3">
            <a:hueOff val="387179"/>
            <a:satOff val="14428"/>
            <a:lumOff val="994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4C0C0CB-2C95-411E-A132-D9776492BEC4}">
      <dsp:nvSpPr>
        <dsp:cNvPr id="0" name=""/>
        <dsp:cNvSpPr/>
      </dsp:nvSpPr>
      <dsp:spPr>
        <a:xfrm>
          <a:off x="2074918" y="478702"/>
          <a:ext cx="4299178" cy="4299178"/>
        </a:xfrm>
        <a:prstGeom prst="blockArc">
          <a:avLst>
            <a:gd name="adj1" fmla="val 5400000"/>
            <a:gd name="adj2" fmla="val 8100000"/>
            <a:gd name="adj3" fmla="val 3435"/>
          </a:avLst>
        </a:prstGeom>
        <a:solidFill>
          <a:schemeClr val="accent3">
            <a:hueOff val="309743"/>
            <a:satOff val="11542"/>
            <a:lumOff val="795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02633C2-5FF9-4E8B-83E6-402ED4AA8734}">
      <dsp:nvSpPr>
        <dsp:cNvPr id="0" name=""/>
        <dsp:cNvSpPr/>
      </dsp:nvSpPr>
      <dsp:spPr>
        <a:xfrm>
          <a:off x="2074918" y="478702"/>
          <a:ext cx="4299178" cy="4299178"/>
        </a:xfrm>
        <a:prstGeom prst="blockArc">
          <a:avLst>
            <a:gd name="adj1" fmla="val 2700000"/>
            <a:gd name="adj2" fmla="val 5400000"/>
            <a:gd name="adj3" fmla="val 3435"/>
          </a:avLst>
        </a:prstGeom>
        <a:solidFill>
          <a:schemeClr val="accent3">
            <a:hueOff val="232307"/>
            <a:satOff val="8657"/>
            <a:lumOff val="596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40971B-34A5-4F20-9B19-634AA195BDEA}">
      <dsp:nvSpPr>
        <dsp:cNvPr id="0" name=""/>
        <dsp:cNvSpPr/>
      </dsp:nvSpPr>
      <dsp:spPr>
        <a:xfrm>
          <a:off x="2074918" y="478702"/>
          <a:ext cx="4299178" cy="4299178"/>
        </a:xfrm>
        <a:prstGeom prst="blockArc">
          <a:avLst>
            <a:gd name="adj1" fmla="val 0"/>
            <a:gd name="adj2" fmla="val 2700000"/>
            <a:gd name="adj3" fmla="val 3435"/>
          </a:avLst>
        </a:prstGeom>
        <a:solidFill>
          <a:schemeClr val="accent3">
            <a:hueOff val="154871"/>
            <a:satOff val="5771"/>
            <a:lumOff val="397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79FC11D-BEAF-4685-B126-05A4160B5D50}">
      <dsp:nvSpPr>
        <dsp:cNvPr id="0" name=""/>
        <dsp:cNvSpPr/>
      </dsp:nvSpPr>
      <dsp:spPr>
        <a:xfrm>
          <a:off x="2074918" y="478702"/>
          <a:ext cx="4299178" cy="4299178"/>
        </a:xfrm>
        <a:prstGeom prst="blockArc">
          <a:avLst>
            <a:gd name="adj1" fmla="val 18900000"/>
            <a:gd name="adj2" fmla="val 0"/>
            <a:gd name="adj3" fmla="val 3435"/>
          </a:avLst>
        </a:prstGeom>
        <a:solidFill>
          <a:schemeClr val="accent3">
            <a:hueOff val="77436"/>
            <a:satOff val="2886"/>
            <a:lumOff val="198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903E81-CAD0-43FE-B882-378F330C3484}">
      <dsp:nvSpPr>
        <dsp:cNvPr id="0" name=""/>
        <dsp:cNvSpPr/>
      </dsp:nvSpPr>
      <dsp:spPr>
        <a:xfrm>
          <a:off x="2074918" y="478702"/>
          <a:ext cx="4299178" cy="4299178"/>
        </a:xfrm>
        <a:prstGeom prst="blockArc">
          <a:avLst>
            <a:gd name="adj1" fmla="val 16200000"/>
            <a:gd name="adj2" fmla="val 18900000"/>
            <a:gd name="adj3" fmla="val 3435"/>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8FB756-8A5F-43F6-A523-355FB8C5953B}">
      <dsp:nvSpPr>
        <dsp:cNvPr id="0" name=""/>
        <dsp:cNvSpPr/>
      </dsp:nvSpPr>
      <dsp:spPr>
        <a:xfrm>
          <a:off x="2983849" y="1502191"/>
          <a:ext cx="2481316" cy="2252201"/>
        </a:xfrm>
        <a:prstGeom prst="ellipse">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SG" sz="4300" kern="1200" dirty="0" smtClean="0"/>
            <a:t>PASIEN</a:t>
          </a:r>
          <a:endParaRPr lang="en-SG" sz="4300" kern="1200" dirty="0"/>
        </a:p>
      </dsp:txBody>
      <dsp:txXfrm>
        <a:off x="3347229" y="1832018"/>
        <a:ext cx="1754556" cy="1592547"/>
      </dsp:txXfrm>
    </dsp:sp>
    <dsp:sp modelId="{49B22869-84CE-426A-B574-7CBC7BBD197C}">
      <dsp:nvSpPr>
        <dsp:cNvPr id="0" name=""/>
        <dsp:cNvSpPr/>
      </dsp:nvSpPr>
      <dsp:spPr>
        <a:xfrm>
          <a:off x="3711751" y="2864"/>
          <a:ext cx="1025512" cy="1025512"/>
        </a:xfrm>
        <a:prstGeom prst="ellipse">
          <a:avLst/>
        </a:prstGeom>
        <a:solidFill>
          <a:schemeClr val="accent3">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Perawat</a:t>
          </a:r>
          <a:endParaRPr lang="en-SG" sz="1200" kern="1200" dirty="0"/>
        </a:p>
      </dsp:txBody>
      <dsp:txXfrm>
        <a:off x="3861934" y="153047"/>
        <a:ext cx="725146" cy="725146"/>
      </dsp:txXfrm>
    </dsp:sp>
    <dsp:sp modelId="{F0870474-EED1-40E6-929F-0CDECB9A89BE}">
      <dsp:nvSpPr>
        <dsp:cNvPr id="0" name=""/>
        <dsp:cNvSpPr/>
      </dsp:nvSpPr>
      <dsp:spPr>
        <a:xfrm>
          <a:off x="5205635" y="621651"/>
          <a:ext cx="1025512" cy="1025512"/>
        </a:xfrm>
        <a:prstGeom prst="ellipse">
          <a:avLst/>
        </a:prstGeom>
        <a:solidFill>
          <a:schemeClr val="accent3">
            <a:hueOff val="77436"/>
            <a:satOff val="2886"/>
            <a:lumOff val="198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Farmasi</a:t>
          </a:r>
          <a:endParaRPr lang="en-SG" sz="1200" kern="1200" dirty="0"/>
        </a:p>
      </dsp:txBody>
      <dsp:txXfrm>
        <a:off x="5355818" y="771834"/>
        <a:ext cx="725146" cy="725146"/>
      </dsp:txXfrm>
    </dsp:sp>
    <dsp:sp modelId="{0CAE7E80-F938-4275-AEA9-DF703033A7E6}">
      <dsp:nvSpPr>
        <dsp:cNvPr id="0" name=""/>
        <dsp:cNvSpPr/>
      </dsp:nvSpPr>
      <dsp:spPr>
        <a:xfrm>
          <a:off x="5824422" y="2115535"/>
          <a:ext cx="1025512" cy="1025512"/>
        </a:xfrm>
        <a:prstGeom prst="ellipse">
          <a:avLst/>
        </a:prstGeom>
        <a:solidFill>
          <a:schemeClr val="accent3">
            <a:hueOff val="154871"/>
            <a:satOff val="5771"/>
            <a:lumOff val="397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smtClean="0"/>
            <a:t>Lain-lain</a:t>
          </a:r>
          <a:endParaRPr lang="en-SG" sz="1200" kern="1200" dirty="0"/>
        </a:p>
      </dsp:txBody>
      <dsp:txXfrm>
        <a:off x="5974605" y="2265718"/>
        <a:ext cx="725146" cy="725146"/>
      </dsp:txXfrm>
    </dsp:sp>
    <dsp:sp modelId="{D4CE5554-5C3D-4B57-BDCD-B4883DA005BB}">
      <dsp:nvSpPr>
        <dsp:cNvPr id="0" name=""/>
        <dsp:cNvSpPr/>
      </dsp:nvSpPr>
      <dsp:spPr>
        <a:xfrm>
          <a:off x="5205635" y="3609419"/>
          <a:ext cx="1025512" cy="1025512"/>
        </a:xfrm>
        <a:prstGeom prst="ellipse">
          <a:avLst/>
        </a:prstGeom>
        <a:solidFill>
          <a:schemeClr val="accent3">
            <a:hueOff val="232307"/>
            <a:satOff val="8657"/>
            <a:lumOff val="596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Analis</a:t>
          </a:r>
          <a:endParaRPr lang="en-SG" sz="1200" kern="1200" dirty="0"/>
        </a:p>
      </dsp:txBody>
      <dsp:txXfrm>
        <a:off x="5355818" y="3759602"/>
        <a:ext cx="725146" cy="725146"/>
      </dsp:txXfrm>
    </dsp:sp>
    <dsp:sp modelId="{7E68926C-1AB2-4750-A3AB-B8E045CD9084}">
      <dsp:nvSpPr>
        <dsp:cNvPr id="0" name=""/>
        <dsp:cNvSpPr/>
      </dsp:nvSpPr>
      <dsp:spPr>
        <a:xfrm>
          <a:off x="3711751" y="4228206"/>
          <a:ext cx="1025512" cy="1025512"/>
        </a:xfrm>
        <a:prstGeom prst="ellipse">
          <a:avLst/>
        </a:prstGeom>
        <a:solidFill>
          <a:schemeClr val="accent3">
            <a:hueOff val="309743"/>
            <a:satOff val="11542"/>
            <a:lumOff val="795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Fisioterapis</a:t>
          </a:r>
          <a:endParaRPr lang="en-SG" sz="1200" kern="1200" dirty="0"/>
        </a:p>
      </dsp:txBody>
      <dsp:txXfrm>
        <a:off x="3861934" y="4378389"/>
        <a:ext cx="725146" cy="725146"/>
      </dsp:txXfrm>
    </dsp:sp>
    <dsp:sp modelId="{83891596-F62B-4311-B01D-3A479F3342AB}">
      <dsp:nvSpPr>
        <dsp:cNvPr id="0" name=""/>
        <dsp:cNvSpPr/>
      </dsp:nvSpPr>
      <dsp:spPr>
        <a:xfrm>
          <a:off x="2217867" y="3609419"/>
          <a:ext cx="1025512" cy="1025512"/>
        </a:xfrm>
        <a:prstGeom prst="ellipse">
          <a:avLst/>
        </a:prstGeom>
        <a:solidFill>
          <a:schemeClr val="accent3">
            <a:hueOff val="387179"/>
            <a:satOff val="14428"/>
            <a:lumOff val="994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Radiografer</a:t>
          </a:r>
          <a:endParaRPr lang="en-SG" sz="1200" kern="1200" dirty="0"/>
        </a:p>
      </dsp:txBody>
      <dsp:txXfrm>
        <a:off x="2368050" y="3759602"/>
        <a:ext cx="725146" cy="725146"/>
      </dsp:txXfrm>
    </dsp:sp>
    <dsp:sp modelId="{0A9B1562-8D74-4E18-A7BC-5935D3F96401}">
      <dsp:nvSpPr>
        <dsp:cNvPr id="0" name=""/>
        <dsp:cNvSpPr/>
      </dsp:nvSpPr>
      <dsp:spPr>
        <a:xfrm>
          <a:off x="1358977" y="1877560"/>
          <a:ext cx="1505719" cy="1501463"/>
        </a:xfrm>
        <a:prstGeom prst="ellipse">
          <a:avLst/>
        </a:prstGeom>
        <a:solidFill>
          <a:schemeClr val="accent3">
            <a:hueOff val="464614"/>
            <a:satOff val="17313"/>
            <a:lumOff val="1193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smtClean="0"/>
            <a:t>DOKTER</a:t>
          </a:r>
          <a:endParaRPr lang="en-SG" sz="1200" kern="1200" dirty="0"/>
        </a:p>
      </dsp:txBody>
      <dsp:txXfrm>
        <a:off x="1579484" y="2097444"/>
        <a:ext cx="1064705" cy="1061695"/>
      </dsp:txXfrm>
    </dsp:sp>
    <dsp:sp modelId="{32122993-E677-45A8-BD08-ACD93EEF000F}">
      <dsp:nvSpPr>
        <dsp:cNvPr id="0" name=""/>
        <dsp:cNvSpPr/>
      </dsp:nvSpPr>
      <dsp:spPr>
        <a:xfrm>
          <a:off x="2217867" y="621651"/>
          <a:ext cx="1025512" cy="1025512"/>
        </a:xfrm>
        <a:prstGeom prst="ellipse">
          <a:avLst/>
        </a:prstGeom>
        <a:solidFill>
          <a:schemeClr val="accent3">
            <a:hueOff val="542050"/>
            <a:satOff val="20199"/>
            <a:lumOff val="1392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SG" sz="1200" kern="1200" dirty="0" err="1" smtClean="0"/>
            <a:t>Ahli</a:t>
          </a:r>
          <a:r>
            <a:rPr lang="en-SG" sz="1200" kern="1200" dirty="0" smtClean="0"/>
            <a:t> </a:t>
          </a:r>
          <a:r>
            <a:rPr lang="en-SG" sz="1200" kern="1200" dirty="0" err="1" smtClean="0"/>
            <a:t>Gizi</a:t>
          </a:r>
          <a:endParaRPr lang="en-SG" sz="1200" kern="1200" dirty="0"/>
        </a:p>
      </dsp:txBody>
      <dsp:txXfrm>
        <a:off x="2368050" y="771834"/>
        <a:ext cx="725146" cy="72514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F3F85A-3AAD-457D-ACCE-1B146B7DBF61}" type="datetimeFigureOut">
              <a:rPr lang="en-SG" smtClean="0"/>
              <a:t>19/11/2013</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9247AF-A3FC-4EA5-BBE1-8D0C8C378A56}" type="slidenum">
              <a:rPr lang="en-SG" smtClean="0"/>
              <a:t>‹#›</a:t>
            </a:fld>
            <a:endParaRPr lang="en-SG"/>
          </a:p>
        </p:txBody>
      </p:sp>
    </p:spTree>
    <p:extLst>
      <p:ext uri="{BB962C8B-B14F-4D97-AF65-F5344CB8AC3E}">
        <p14:creationId xmlns:p14="http://schemas.microsoft.com/office/powerpoint/2010/main" val="2663817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7A0B95-1547-4A74-83CC-806EEBD5E54A}" type="slidenum">
              <a:rPr lang="en-US"/>
              <a:pPr/>
              <a:t>1</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pPr>
              <a:lnSpc>
                <a:spcPct val="90000"/>
              </a:lnSpc>
            </a:pPr>
            <a:r>
              <a:rPr lang="en-GB"/>
              <a:t>When Rabia first mentioned this conference to me in September  2007 I was impressed with her commitment, vision and energy for this international event. But frankly, I was a little nervous at how much work was needed to deliver such an ambitious programme in such a short time. It is an amazing testament to Rabia, Mustafa and other members of the organising committee and staff that this impressive programme has been realised here in this fantastic venue. I am delighted to be able to support this congress and the initiatives that are being shared to improve patient safety globally</a:t>
            </a:r>
          </a:p>
          <a:p>
            <a:pPr>
              <a:lnSpc>
                <a:spcPct val="90000"/>
              </a:lnSpc>
            </a:pPr>
            <a:endParaRPr lang="en-GB"/>
          </a:p>
          <a:p>
            <a:pPr>
              <a:lnSpc>
                <a:spcPct val="90000"/>
              </a:lnSpc>
            </a:pPr>
            <a:r>
              <a:rPr lang="en-US"/>
              <a:t>In my presentation I will draw on </a:t>
            </a:r>
          </a:p>
          <a:p>
            <a:pPr>
              <a:lnSpc>
                <a:spcPct val="90000"/>
              </a:lnSpc>
              <a:buFontTx/>
              <a:buChar char="•"/>
            </a:pPr>
            <a:r>
              <a:rPr lang="en-US"/>
              <a:t>the global work on patients safety, reflecting on how patient safety affects us all</a:t>
            </a:r>
          </a:p>
          <a:p>
            <a:pPr>
              <a:lnSpc>
                <a:spcPct val="90000"/>
              </a:lnSpc>
              <a:buFontTx/>
              <a:buChar char="•"/>
            </a:pPr>
            <a:r>
              <a:rPr lang="en-US"/>
              <a:t>how we should and can learn from error</a:t>
            </a:r>
          </a:p>
          <a:p>
            <a:pPr>
              <a:lnSpc>
                <a:spcPct val="90000"/>
              </a:lnSpc>
              <a:buFontTx/>
              <a:buChar char="•"/>
            </a:pPr>
            <a:r>
              <a:rPr lang="en-US"/>
              <a:t>the work of the WHO World Alliance for Patient Safety and </a:t>
            </a:r>
          </a:p>
          <a:p>
            <a:pPr>
              <a:lnSpc>
                <a:spcPct val="90000"/>
              </a:lnSpc>
              <a:buFontTx/>
              <a:buChar char="•"/>
            </a:pPr>
            <a:r>
              <a:rPr lang="en-US"/>
              <a:t>the personal experience of some clinicians, professionals, policy makers and patients in their efforts to make healthcare safer across the world</a:t>
            </a:r>
          </a:p>
          <a:p>
            <a:pPr>
              <a:lnSpc>
                <a:spcPct val="90000"/>
              </a:lnSpc>
            </a:pPr>
            <a:endParaRPr lang="en-GB"/>
          </a:p>
          <a:p>
            <a:pPr>
              <a:lnSpc>
                <a:spcPct val="90000"/>
              </a:lnSpc>
            </a:pPr>
            <a:r>
              <a:rPr lang="en-GB"/>
              <a:t>I will be expending on this introduction in two interactive workshop sessions, one on Patients for Patient Safety and patient engagement and the other,  a Learning from Error workshop</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2FD11F97-AD43-4FCE-AC67-2AF01CF92B6A}" type="slidenum">
              <a:rPr lang="en-SG" smtClean="0"/>
              <a:t>4</a:t>
            </a:fld>
            <a:endParaRPr lang="en-SG"/>
          </a:p>
        </p:txBody>
      </p:sp>
    </p:spTree>
    <p:extLst>
      <p:ext uri="{BB962C8B-B14F-4D97-AF65-F5344CB8AC3E}">
        <p14:creationId xmlns:p14="http://schemas.microsoft.com/office/powerpoint/2010/main" val="241506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C6BEAE-F23C-4EA4-80BF-7790CFECC1B4}" type="slidenum">
              <a:rPr lang="en-US"/>
              <a:pPr/>
              <a:t>5</a:t>
            </a:fld>
            <a:endParaRPr lang="en-US"/>
          </a:p>
        </p:txBody>
      </p:sp>
      <p:sp>
        <p:nvSpPr>
          <p:cNvPr id="969730" name="Rectangle 2"/>
          <p:cNvSpPr>
            <a:spLocks noGrp="1" noRot="1" noChangeAspect="1" noChangeArrowheads="1" noTextEdit="1"/>
          </p:cNvSpPr>
          <p:nvPr>
            <p:ph type="sldImg"/>
          </p:nvPr>
        </p:nvSpPr>
        <p:spPr>
          <a:ln/>
        </p:spPr>
      </p:sp>
      <p:sp>
        <p:nvSpPr>
          <p:cNvPr id="969731" name="Rectangle 3"/>
          <p:cNvSpPr>
            <a:spLocks noGrp="1" noChangeArrowheads="1"/>
          </p:cNvSpPr>
          <p:nvPr>
            <p:ph type="body" idx="1"/>
          </p:nvPr>
        </p:nvSpPr>
        <p:spPr/>
        <p:txBody>
          <a:bodyPr/>
          <a:lstStyle/>
          <a:p>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69247AF-A3FC-4EA5-BBE1-8D0C8C378A56}" type="slidenum">
              <a:rPr lang="en-SG" smtClean="0"/>
              <a:t>6</a:t>
            </a:fld>
            <a:endParaRPr lang="en-SG"/>
          </a:p>
        </p:txBody>
      </p:sp>
    </p:spTree>
    <p:extLst>
      <p:ext uri="{BB962C8B-B14F-4D97-AF65-F5344CB8AC3E}">
        <p14:creationId xmlns:p14="http://schemas.microsoft.com/office/powerpoint/2010/main" val="36352122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9114A6BB-5B80-4C4F-9B4A-4017B342BC5F}" type="datetimeFigureOut">
              <a:rPr lang="en-SG" smtClean="0"/>
              <a:t>19/11/2013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0BC9369-B3FC-4C7A-BCE2-F3B4B6A5D7D6}" type="slidenum">
              <a:rPr lang="en-SG" smtClean="0"/>
              <a:t>‹#›</a:t>
            </a:fld>
            <a:endParaRPr lang="en-SG"/>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14A6BB-5B80-4C4F-9B4A-4017B342BC5F}" type="datetimeFigureOut">
              <a:rPr lang="en-SG" smtClean="0"/>
              <a:t>19/11/2013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0BC9369-B3FC-4C7A-BCE2-F3B4B6A5D7D6}" type="slidenum">
              <a:rPr lang="en-SG" smtClean="0"/>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14A6BB-5B80-4C4F-9B4A-4017B342BC5F}" type="datetimeFigureOut">
              <a:rPr lang="en-SG" smtClean="0"/>
              <a:t>19/11/2013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0BC9369-B3FC-4C7A-BCE2-F3B4B6A5D7D6}" type="slidenum">
              <a:rPr lang="en-SG" smtClean="0"/>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9114A6BB-5B80-4C4F-9B4A-4017B342BC5F}" type="datetimeFigureOut">
              <a:rPr lang="en-SG" smtClean="0"/>
              <a:t>19/11/2013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0BC9369-B3FC-4C7A-BCE2-F3B4B6A5D7D6}" type="slidenum">
              <a:rPr lang="en-SG" smtClean="0"/>
              <a:t>‹#›</a:t>
            </a:fld>
            <a:endParaRPr lang="en-SG"/>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14A6BB-5B80-4C4F-9B4A-4017B342BC5F}" type="datetimeFigureOut">
              <a:rPr lang="en-SG" smtClean="0"/>
              <a:t>19/11/2013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0BC9369-B3FC-4C7A-BCE2-F3B4B6A5D7D6}" type="slidenum">
              <a:rPr lang="en-SG" smtClean="0"/>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9114A6BB-5B80-4C4F-9B4A-4017B342BC5F}" type="datetimeFigureOut">
              <a:rPr lang="en-SG" smtClean="0"/>
              <a:t>19/11/2013</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10BC9369-B3FC-4C7A-BCE2-F3B4B6A5D7D6}" type="slidenum">
              <a:rPr lang="en-SG" smtClean="0"/>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114A6BB-5B80-4C4F-9B4A-4017B342BC5F}" type="datetimeFigureOut">
              <a:rPr lang="en-SG" smtClean="0"/>
              <a:t>19/11/2013</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10BC9369-B3FC-4C7A-BCE2-F3B4B6A5D7D6}" type="slidenum">
              <a:rPr lang="en-SG" smtClean="0"/>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114A6BB-5B80-4C4F-9B4A-4017B342BC5F}" type="datetimeFigureOut">
              <a:rPr lang="en-SG" smtClean="0"/>
              <a:t>19/11/2013</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10BC9369-B3FC-4C7A-BCE2-F3B4B6A5D7D6}" type="slidenum">
              <a:rPr lang="en-SG" smtClean="0"/>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14A6BB-5B80-4C4F-9B4A-4017B342BC5F}" type="datetimeFigureOut">
              <a:rPr lang="en-SG" smtClean="0"/>
              <a:t>19/11/2013</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10BC9369-B3FC-4C7A-BCE2-F3B4B6A5D7D6}" type="slidenum">
              <a:rPr lang="en-SG" smtClean="0"/>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14A6BB-5B80-4C4F-9B4A-4017B342BC5F}" type="datetimeFigureOut">
              <a:rPr lang="en-SG" smtClean="0"/>
              <a:t>19/11/2013</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10BC9369-B3FC-4C7A-BCE2-F3B4B6A5D7D6}" type="slidenum">
              <a:rPr lang="en-SG" smtClean="0"/>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14A6BB-5B80-4C4F-9B4A-4017B342BC5F}" type="datetimeFigureOut">
              <a:rPr lang="en-SG" smtClean="0"/>
              <a:t>19/11/2013</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10BC9369-B3FC-4C7A-BCE2-F3B4B6A5D7D6}" type="slidenum">
              <a:rPr lang="en-SG" smtClean="0"/>
              <a:t>‹#›</a:t>
            </a:fld>
            <a:endParaRPr lang="en-S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9114A6BB-5B80-4C4F-9B4A-4017B342BC5F}" type="datetimeFigureOut">
              <a:rPr lang="en-SG" smtClean="0"/>
              <a:t>19/11/2013</a:t>
            </a:fld>
            <a:endParaRPr lang="en-SG"/>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SG"/>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0BC9369-B3FC-4C7A-BCE2-F3B4B6A5D7D6}" type="slidenum">
              <a:rPr lang="en-SG" smtClean="0"/>
              <a:t>‹#›</a:t>
            </a:fld>
            <a:endParaRPr lang="en-SG"/>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subTitle" idx="1"/>
          </p:nvPr>
        </p:nvSpPr>
        <p:spPr>
          <a:xfrm>
            <a:off x="468313" y="2060575"/>
            <a:ext cx="8275637" cy="3241675"/>
          </a:xfrm>
          <a:noFill/>
          <a:ln/>
        </p:spPr>
        <p:txBody>
          <a:bodyPr/>
          <a:lstStyle/>
          <a:p>
            <a:pPr algn="ctr"/>
            <a:endParaRPr lang="en-AU" sz="4400" b="1" dirty="0"/>
          </a:p>
          <a:p>
            <a:pPr algn="ctr"/>
            <a:r>
              <a:rPr lang="en-AU" sz="4400" b="1" dirty="0"/>
              <a:t>Patient safety and invasive </a:t>
            </a:r>
            <a:r>
              <a:rPr lang="en-AU" sz="4400" b="1" dirty="0" smtClean="0"/>
              <a:t>procedures</a:t>
            </a:r>
          </a:p>
          <a:p>
            <a:pPr algn="ctr"/>
            <a:endParaRPr lang="en-US" sz="4400" b="1" dirty="0">
              <a:solidFill>
                <a:srgbClr val="FF3300"/>
              </a:solidFill>
            </a:endParaRPr>
          </a:p>
        </p:txBody>
      </p:sp>
      <p:sp>
        <p:nvSpPr>
          <p:cNvPr id="50181" name="Rectangle 5"/>
          <p:cNvSpPr>
            <a:spLocks noChangeArrowheads="1"/>
          </p:cNvSpPr>
          <p:nvPr/>
        </p:nvSpPr>
        <p:spPr bwMode="auto">
          <a:xfrm>
            <a:off x="468313" y="3933825"/>
            <a:ext cx="8135937" cy="251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buClr>
                <a:srgbClr val="1B0C72"/>
              </a:buClr>
              <a:buSzPct val="70000"/>
              <a:buFont typeface="Wingdings" pitchFamily="2" charset="2"/>
              <a:buNone/>
            </a:pPr>
            <a:endParaRPr lang="en-GB" sz="2400">
              <a:solidFill>
                <a:schemeClr val="bg2"/>
              </a:solidFill>
              <a:latin typeface="Verdana" pitchFamily="34" charset="0"/>
            </a:endParaRPr>
          </a:p>
          <a:p>
            <a:pPr algn="ctr">
              <a:spcBef>
                <a:spcPct val="20000"/>
              </a:spcBef>
              <a:buClr>
                <a:srgbClr val="1B0C72"/>
              </a:buClr>
              <a:buSzPct val="70000"/>
              <a:buFont typeface="Wingdings" pitchFamily="2" charset="2"/>
              <a:buNone/>
            </a:pPr>
            <a:endParaRPr lang="en-GB" sz="3200">
              <a:solidFill>
                <a:srgbClr val="120B99"/>
              </a:solidFill>
              <a:latin typeface="Verdana" pitchFamily="34" charset="0"/>
            </a:endParaRPr>
          </a:p>
          <a:p>
            <a:pPr algn="ctr">
              <a:spcBef>
                <a:spcPct val="20000"/>
              </a:spcBef>
              <a:buClr>
                <a:srgbClr val="1B0C72"/>
              </a:buClr>
              <a:buSzPct val="70000"/>
              <a:buFont typeface="Wingdings" pitchFamily="2" charset="2"/>
              <a:buNone/>
            </a:pPr>
            <a:endParaRPr lang="en-GB" sz="2400">
              <a:solidFill>
                <a:srgbClr val="120B99"/>
              </a:solidFill>
              <a:latin typeface="Verdana" pitchFamily="34" charset="0"/>
            </a:endParaRPr>
          </a:p>
          <a:p>
            <a:pPr algn="ctr">
              <a:spcBef>
                <a:spcPct val="20000"/>
              </a:spcBef>
              <a:buClr>
                <a:srgbClr val="1B0C72"/>
              </a:buClr>
              <a:buSzPct val="70000"/>
              <a:buFont typeface="Wingdings" pitchFamily="2" charset="2"/>
              <a:buNone/>
            </a:pPr>
            <a:endParaRPr lang="en-US" sz="2400">
              <a:solidFill>
                <a:srgbClr val="120B99"/>
              </a:solidFill>
            </a:endParaRPr>
          </a:p>
        </p:txBody>
      </p:sp>
    </p:spTree>
    <p:extLst>
      <p:ext uri="{BB962C8B-B14F-4D97-AF65-F5344CB8AC3E}">
        <p14:creationId xmlns:p14="http://schemas.microsoft.com/office/powerpoint/2010/main" val="42685946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Poor infection control</a:t>
            </a:r>
            <a:endParaRPr lang="en-SG" dirty="0"/>
          </a:p>
        </p:txBody>
      </p:sp>
      <p:sp>
        <p:nvSpPr>
          <p:cNvPr id="3" name="Content Placeholder 2"/>
          <p:cNvSpPr>
            <a:spLocks noGrp="1"/>
          </p:cNvSpPr>
          <p:nvPr>
            <p:ph sz="quarter" idx="13"/>
          </p:nvPr>
        </p:nvSpPr>
        <p:spPr/>
        <p:txBody>
          <a:bodyPr>
            <a:normAutofit/>
          </a:bodyPr>
          <a:lstStyle/>
          <a:p>
            <a:pPr algn="just"/>
            <a:r>
              <a:rPr lang="en-SG" sz="3200" dirty="0" smtClean="0"/>
              <a:t>inappropriate </a:t>
            </a:r>
            <a:r>
              <a:rPr lang="en-SG" sz="3200" dirty="0"/>
              <a:t>administration of prophylactic </a:t>
            </a:r>
            <a:r>
              <a:rPr lang="en-SG" sz="3200" dirty="0" smtClean="0"/>
              <a:t>antibiotics</a:t>
            </a:r>
            <a:endParaRPr lang="en-SG" sz="3200" dirty="0"/>
          </a:p>
          <a:p>
            <a:pPr algn="just"/>
            <a:r>
              <a:rPr lang="en-SG" sz="3200" dirty="0" smtClean="0"/>
              <a:t>Low awareness </a:t>
            </a:r>
            <a:r>
              <a:rPr lang="en-SG" sz="3200" dirty="0"/>
              <a:t>of the risks of transmission </a:t>
            </a:r>
          </a:p>
        </p:txBody>
      </p:sp>
    </p:spTree>
    <p:extLst>
      <p:ext uri="{BB962C8B-B14F-4D97-AF65-F5344CB8AC3E}">
        <p14:creationId xmlns:p14="http://schemas.microsoft.com/office/powerpoint/2010/main" val="42293172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Inadequate patient management</a:t>
            </a:r>
            <a:endParaRPr lang="en-SG" dirty="0"/>
          </a:p>
        </p:txBody>
      </p:sp>
      <p:sp>
        <p:nvSpPr>
          <p:cNvPr id="3" name="Content Placeholder 2"/>
          <p:cNvSpPr>
            <a:spLocks noGrp="1"/>
          </p:cNvSpPr>
          <p:nvPr>
            <p:ph sz="quarter" idx="13"/>
          </p:nvPr>
        </p:nvSpPr>
        <p:spPr/>
        <p:txBody>
          <a:bodyPr/>
          <a:lstStyle/>
          <a:p>
            <a:pPr algn="just"/>
            <a:r>
              <a:rPr lang="en-SG" sz="3200" dirty="0" smtClean="0"/>
              <a:t>Health-care workers and system</a:t>
            </a:r>
          </a:p>
          <a:p>
            <a:pPr algn="just"/>
            <a:r>
              <a:rPr lang="en-SG" sz="3200" dirty="0" smtClean="0"/>
              <a:t>Operating room </a:t>
            </a:r>
            <a:r>
              <a:rPr lang="en-SG" sz="3200" dirty="0" err="1" smtClean="0"/>
              <a:t>environtment</a:t>
            </a:r>
            <a:r>
              <a:rPr lang="en-SG" sz="3200" dirty="0" smtClean="0"/>
              <a:t> : temperature, positive/negative pressure, air filtration, humidity</a:t>
            </a:r>
            <a:endParaRPr lang="en-SG" dirty="0"/>
          </a:p>
        </p:txBody>
      </p:sp>
    </p:spTree>
    <p:extLst>
      <p:ext uri="{BB962C8B-B14F-4D97-AF65-F5344CB8AC3E}">
        <p14:creationId xmlns:p14="http://schemas.microsoft.com/office/powerpoint/2010/main" val="998098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Verification for </a:t>
            </a:r>
            <a:r>
              <a:rPr lang="en-SG" smtClean="0"/>
              <a:t>improving surgical care</a:t>
            </a:r>
            <a:endParaRPr lang="en-SG" dirty="0"/>
          </a:p>
        </p:txBody>
      </p:sp>
      <p:sp>
        <p:nvSpPr>
          <p:cNvPr id="3" name="Content Placeholder 2"/>
          <p:cNvSpPr>
            <a:spLocks noGrp="1"/>
          </p:cNvSpPr>
          <p:nvPr>
            <p:ph sz="quarter" idx="13"/>
          </p:nvPr>
        </p:nvSpPr>
        <p:spPr/>
        <p:txBody>
          <a:bodyPr/>
          <a:lstStyle/>
          <a:p>
            <a:pPr algn="just"/>
            <a:endParaRPr lang="en-SG" sz="3600" dirty="0" smtClean="0"/>
          </a:p>
          <a:p>
            <a:pPr algn="just"/>
            <a:r>
              <a:rPr lang="en-SG" sz="3600" dirty="0" smtClean="0"/>
              <a:t>guidelines </a:t>
            </a:r>
          </a:p>
          <a:p>
            <a:pPr algn="just"/>
            <a:r>
              <a:rPr lang="en-SG" sz="3600" dirty="0" smtClean="0"/>
              <a:t>protocols </a:t>
            </a:r>
          </a:p>
          <a:p>
            <a:pPr algn="just"/>
            <a:r>
              <a:rPr lang="en-SG" sz="3600" dirty="0" smtClean="0"/>
              <a:t>checklists</a:t>
            </a:r>
            <a:endParaRPr lang="en-SG" sz="3600" dirty="0"/>
          </a:p>
          <a:p>
            <a:endParaRPr lang="en-SG" dirty="0"/>
          </a:p>
        </p:txBody>
      </p:sp>
    </p:spTree>
    <p:extLst>
      <p:ext uri="{BB962C8B-B14F-4D97-AF65-F5344CB8AC3E}">
        <p14:creationId xmlns:p14="http://schemas.microsoft.com/office/powerpoint/2010/main" val="25690710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Why guideline are necessary ?</a:t>
            </a:r>
            <a:endParaRPr lang="en-SG" dirty="0"/>
          </a:p>
        </p:txBody>
      </p:sp>
      <p:sp>
        <p:nvSpPr>
          <p:cNvPr id="3" name="Content Placeholder 2"/>
          <p:cNvSpPr>
            <a:spLocks noGrp="1"/>
          </p:cNvSpPr>
          <p:nvPr>
            <p:ph sz="quarter" idx="13"/>
          </p:nvPr>
        </p:nvSpPr>
        <p:spPr>
          <a:xfrm>
            <a:off x="609600" y="2276872"/>
            <a:ext cx="7924800" cy="3438128"/>
          </a:xfrm>
        </p:spPr>
        <p:txBody>
          <a:bodyPr>
            <a:normAutofit/>
          </a:bodyPr>
          <a:lstStyle/>
          <a:p>
            <a:pPr algn="just"/>
            <a:r>
              <a:rPr lang="en-SG" sz="2400" dirty="0"/>
              <a:t>A </a:t>
            </a:r>
            <a:r>
              <a:rPr lang="en-SG" sz="2400" dirty="0" smtClean="0"/>
              <a:t>guideline</a:t>
            </a:r>
            <a:r>
              <a:rPr lang="en-SG" sz="2400" dirty="0"/>
              <a:t> </a:t>
            </a:r>
            <a:r>
              <a:rPr lang="en-SG" sz="2400" dirty="0" smtClean="0"/>
              <a:t>gives </a:t>
            </a:r>
            <a:r>
              <a:rPr lang="en-SG" sz="2400" dirty="0"/>
              <a:t>recommendations about a certain </a:t>
            </a:r>
            <a:r>
              <a:rPr lang="en-SG" sz="2400" dirty="0" smtClean="0"/>
              <a:t>topic</a:t>
            </a:r>
          </a:p>
          <a:p>
            <a:pPr algn="just"/>
            <a:r>
              <a:rPr lang="en-SG" sz="2400" dirty="0" smtClean="0"/>
              <a:t>the complexity </a:t>
            </a:r>
            <a:r>
              <a:rPr lang="en-SG" sz="2400" dirty="0"/>
              <a:t>of health care </a:t>
            </a:r>
          </a:p>
          <a:p>
            <a:pPr algn="just"/>
            <a:r>
              <a:rPr lang="en-SG" sz="2400" dirty="0" smtClean="0"/>
              <a:t>the </a:t>
            </a:r>
            <a:r>
              <a:rPr lang="en-SG" sz="2400" dirty="0"/>
              <a:t>level of specialization, </a:t>
            </a:r>
            <a:endParaRPr lang="en-SG" sz="2400" dirty="0" smtClean="0"/>
          </a:p>
          <a:p>
            <a:pPr algn="just"/>
            <a:r>
              <a:rPr lang="en-SG" sz="2400" dirty="0" smtClean="0"/>
              <a:t>the </a:t>
            </a:r>
            <a:r>
              <a:rPr lang="en-SG" sz="2400" dirty="0"/>
              <a:t>range of health </a:t>
            </a:r>
            <a:r>
              <a:rPr lang="en-SG" sz="2400" dirty="0" smtClean="0"/>
              <a:t>professionals </a:t>
            </a:r>
            <a:r>
              <a:rPr lang="en-SG" sz="2400" dirty="0"/>
              <a:t>involved, </a:t>
            </a:r>
          </a:p>
        </p:txBody>
      </p:sp>
    </p:spTree>
    <p:extLst>
      <p:ext uri="{BB962C8B-B14F-4D97-AF65-F5344CB8AC3E}">
        <p14:creationId xmlns:p14="http://schemas.microsoft.com/office/powerpoint/2010/main" val="24775549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a:p>
        </p:txBody>
      </p:sp>
      <p:sp>
        <p:nvSpPr>
          <p:cNvPr id="3" name="Content Placeholder 2"/>
          <p:cNvSpPr>
            <a:spLocks noGrp="1"/>
          </p:cNvSpPr>
          <p:nvPr>
            <p:ph sz="quarter" idx="13"/>
          </p:nvPr>
        </p:nvSpPr>
        <p:spPr/>
        <p:txBody>
          <a:bodyPr>
            <a:normAutofit/>
          </a:bodyPr>
          <a:lstStyle/>
          <a:p>
            <a:pPr algn="just"/>
            <a:r>
              <a:rPr lang="en-SG" sz="3200" dirty="0"/>
              <a:t>P</a:t>
            </a:r>
            <a:r>
              <a:rPr lang="en-SG" sz="3200" dirty="0" smtClean="0"/>
              <a:t>rotocol :  </a:t>
            </a:r>
            <a:r>
              <a:rPr lang="en-SG" sz="3200" dirty="0"/>
              <a:t>a set of sequential steps that should be followed in a particular order, enabling the </a:t>
            </a:r>
            <a:r>
              <a:rPr lang="en-SG" sz="3200" dirty="0" smtClean="0"/>
              <a:t>task to </a:t>
            </a:r>
            <a:r>
              <a:rPr lang="en-SG" sz="3200" dirty="0"/>
              <a:t>be completed. </a:t>
            </a:r>
            <a:endParaRPr lang="en-SG" sz="3200" dirty="0" smtClean="0"/>
          </a:p>
          <a:p>
            <a:pPr algn="just"/>
            <a:endParaRPr lang="en-SG" sz="3200" dirty="0"/>
          </a:p>
          <a:p>
            <a:r>
              <a:rPr lang="en-SG" sz="3200" dirty="0" smtClean="0"/>
              <a:t>A checklist is use to ensure that certain </a:t>
            </a:r>
            <a:r>
              <a:rPr lang="en-SG" sz="3200" dirty="0"/>
              <a:t>mandatory </a:t>
            </a:r>
            <a:r>
              <a:rPr lang="en-SG" sz="3200" dirty="0" smtClean="0"/>
              <a:t>items </a:t>
            </a:r>
            <a:r>
              <a:rPr lang="en-SG" sz="3200" dirty="0"/>
              <a:t>are not forgotten</a:t>
            </a:r>
          </a:p>
          <a:p>
            <a:pPr algn="just"/>
            <a:endParaRPr lang="en-SG" sz="3200" dirty="0"/>
          </a:p>
          <a:p>
            <a:pPr algn="just"/>
            <a:endParaRPr lang="en-SG" sz="3200" dirty="0"/>
          </a:p>
        </p:txBody>
      </p:sp>
    </p:spTree>
    <p:extLst>
      <p:ext uri="{BB962C8B-B14F-4D97-AF65-F5344CB8AC3E}">
        <p14:creationId xmlns:p14="http://schemas.microsoft.com/office/powerpoint/2010/main" val="11983883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a:p>
        </p:txBody>
      </p:sp>
      <p:sp>
        <p:nvSpPr>
          <p:cNvPr id="3" name="Content Placeholder 2"/>
          <p:cNvSpPr>
            <a:spLocks noGrp="1"/>
          </p:cNvSpPr>
          <p:nvPr>
            <p:ph sz="quarter" idx="13"/>
          </p:nvPr>
        </p:nvSpPr>
        <p:spPr/>
        <p:txBody>
          <a:bodyPr/>
          <a:lstStyle/>
          <a:p>
            <a:endParaRPr lang="en-SG"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661" t="13294" r="22247" b="24802"/>
          <a:stretch/>
        </p:blipFill>
        <p:spPr bwMode="auto">
          <a:xfrm>
            <a:off x="323528" y="332656"/>
            <a:ext cx="8550216" cy="5824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1696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Effective strategy for safety</a:t>
            </a:r>
            <a:endParaRPr lang="en-SG" dirty="0"/>
          </a:p>
        </p:txBody>
      </p:sp>
      <p:sp>
        <p:nvSpPr>
          <p:cNvPr id="3" name="Content Placeholder 2"/>
          <p:cNvSpPr>
            <a:spLocks noGrp="1"/>
          </p:cNvSpPr>
          <p:nvPr>
            <p:ph sz="quarter" idx="13"/>
          </p:nvPr>
        </p:nvSpPr>
        <p:spPr>
          <a:xfrm>
            <a:off x="609600" y="2132856"/>
            <a:ext cx="7924800" cy="3582144"/>
          </a:xfrm>
        </p:spPr>
        <p:txBody>
          <a:bodyPr>
            <a:normAutofit/>
          </a:bodyPr>
          <a:lstStyle/>
          <a:p>
            <a:pPr algn="just"/>
            <a:r>
              <a:rPr lang="en-SG" sz="3600" dirty="0" smtClean="0"/>
              <a:t>Team work</a:t>
            </a:r>
          </a:p>
          <a:p>
            <a:pPr algn="just"/>
            <a:r>
              <a:rPr lang="en-SG" sz="3600" dirty="0" smtClean="0"/>
              <a:t>Effective communication</a:t>
            </a:r>
          </a:p>
          <a:p>
            <a:pPr algn="just"/>
            <a:r>
              <a:rPr lang="en-SG" sz="3600" dirty="0" smtClean="0"/>
              <a:t>Reviewing morbidity and mortality</a:t>
            </a:r>
          </a:p>
          <a:p>
            <a:pPr marL="0" indent="0" algn="just">
              <a:buNone/>
            </a:pPr>
            <a:endParaRPr lang="en-SG" sz="3600" dirty="0" smtClean="0"/>
          </a:p>
          <a:p>
            <a:pPr algn="just"/>
            <a:endParaRPr lang="en-SG" sz="3600" dirty="0"/>
          </a:p>
        </p:txBody>
      </p:sp>
    </p:spTree>
    <p:extLst>
      <p:ext uri="{BB962C8B-B14F-4D97-AF65-F5344CB8AC3E}">
        <p14:creationId xmlns:p14="http://schemas.microsoft.com/office/powerpoint/2010/main" val="1417158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88640"/>
            <a:ext cx="7772400" cy="1080120"/>
          </a:xfrm>
        </p:spPr>
        <p:txBody>
          <a:bodyPr>
            <a:normAutofit fontScale="90000"/>
          </a:bodyPr>
          <a:lstStyle/>
          <a:p>
            <a:r>
              <a:rPr lang="en-SG" dirty="0" err="1" smtClean="0"/>
              <a:t>Konsep</a:t>
            </a:r>
            <a:r>
              <a:rPr lang="en-SG" dirty="0" smtClean="0"/>
              <a:t> </a:t>
            </a:r>
            <a:r>
              <a:rPr lang="en-SG" dirty="0" err="1"/>
              <a:t>T</a:t>
            </a:r>
            <a:r>
              <a:rPr lang="en-SG" dirty="0" err="1" smtClean="0"/>
              <a:t>radisional</a:t>
            </a:r>
            <a:r>
              <a:rPr lang="en-SG" dirty="0" smtClean="0"/>
              <a:t> </a:t>
            </a:r>
            <a:r>
              <a:rPr lang="en-SG" dirty="0" err="1" smtClean="0"/>
              <a:t>Asuhan</a:t>
            </a:r>
            <a:r>
              <a:rPr lang="en-SG" dirty="0" smtClean="0"/>
              <a:t> </a:t>
            </a:r>
            <a:r>
              <a:rPr lang="en-SG" dirty="0" err="1" smtClean="0"/>
              <a:t>Pasien</a:t>
            </a:r>
            <a:endParaRPr lang="en-SG"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567566712"/>
              </p:ext>
            </p:extLst>
          </p:nvPr>
        </p:nvGraphicFramePr>
        <p:xfrm>
          <a:off x="-1260648" y="1340769"/>
          <a:ext cx="7560840"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393946260"/>
              </p:ext>
            </p:extLst>
          </p:nvPr>
        </p:nvGraphicFramePr>
        <p:xfrm>
          <a:off x="4860032" y="2944819"/>
          <a:ext cx="1656184" cy="1368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7" name="Group 6"/>
          <p:cNvGrpSpPr/>
          <p:nvPr/>
        </p:nvGrpSpPr>
        <p:grpSpPr>
          <a:xfrm>
            <a:off x="6795151" y="2636912"/>
            <a:ext cx="2117607" cy="2048481"/>
            <a:chOff x="3144915" y="1730540"/>
            <a:chExt cx="1295827" cy="1295827"/>
          </a:xfrm>
        </p:grpSpPr>
        <p:sp>
          <p:nvSpPr>
            <p:cNvPr id="8" name="Oval 7"/>
            <p:cNvSpPr/>
            <p:nvPr/>
          </p:nvSpPr>
          <p:spPr>
            <a:xfrm>
              <a:off x="3144915" y="1730540"/>
              <a:ext cx="1295827" cy="129582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Oval 4"/>
            <p:cNvSpPr/>
            <p:nvPr/>
          </p:nvSpPr>
          <p:spPr>
            <a:xfrm>
              <a:off x="3322275" y="1958293"/>
              <a:ext cx="916289" cy="8654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SG" sz="2800" dirty="0" smtClean="0"/>
                <a:t>PASIEN</a:t>
              </a:r>
              <a:endParaRPr lang="en-SG" sz="2800" dirty="0"/>
            </a:p>
            <a:p>
              <a:pPr lvl="0" algn="ctr" defTabSz="1066800">
                <a:lnSpc>
                  <a:spcPct val="90000"/>
                </a:lnSpc>
                <a:spcBef>
                  <a:spcPct val="0"/>
                </a:spcBef>
                <a:spcAft>
                  <a:spcPct val="35000"/>
                </a:spcAft>
              </a:pPr>
              <a:r>
                <a:rPr lang="en-SG" dirty="0" smtClean="0"/>
                <a:t>DAN </a:t>
              </a:r>
              <a:r>
                <a:rPr lang="en-SG" dirty="0" err="1" smtClean="0"/>
                <a:t>kELUARGA</a:t>
              </a:r>
              <a:endParaRPr lang="en-SG" dirty="0" smtClean="0"/>
            </a:p>
          </p:txBody>
        </p:sp>
      </p:grpSp>
      <p:sp>
        <p:nvSpPr>
          <p:cNvPr id="10" name="TextBox 9"/>
          <p:cNvSpPr txBox="1"/>
          <p:nvPr/>
        </p:nvSpPr>
        <p:spPr>
          <a:xfrm>
            <a:off x="1259632" y="5805264"/>
            <a:ext cx="5616624" cy="923330"/>
          </a:xfrm>
          <a:prstGeom prst="rect">
            <a:avLst/>
          </a:prstGeom>
          <a:noFill/>
        </p:spPr>
        <p:txBody>
          <a:bodyPr wrap="square" rtlCol="0">
            <a:spAutoFit/>
          </a:bodyPr>
          <a:lstStyle/>
          <a:p>
            <a:r>
              <a:rPr lang="en-SG" dirty="0" err="1" smtClean="0"/>
              <a:t>Dokter</a:t>
            </a:r>
            <a:r>
              <a:rPr lang="en-SG" dirty="0" smtClean="0"/>
              <a:t> </a:t>
            </a:r>
            <a:r>
              <a:rPr lang="en-SG" dirty="0" err="1" smtClean="0"/>
              <a:t>adalah</a:t>
            </a:r>
            <a:r>
              <a:rPr lang="en-SG" dirty="0" smtClean="0"/>
              <a:t> </a:t>
            </a:r>
            <a:r>
              <a:rPr lang="en-SG" dirty="0" err="1" smtClean="0"/>
              <a:t>kapten</a:t>
            </a:r>
            <a:r>
              <a:rPr lang="en-SG" dirty="0" smtClean="0"/>
              <a:t> </a:t>
            </a:r>
            <a:r>
              <a:rPr lang="en-SG" dirty="0" err="1" smtClean="0"/>
              <a:t>kapal</a:t>
            </a:r>
            <a:endParaRPr lang="en-SG" dirty="0" smtClean="0"/>
          </a:p>
          <a:p>
            <a:r>
              <a:rPr lang="en-SG" dirty="0" smtClean="0"/>
              <a:t>Disease </a:t>
            </a:r>
            <a:r>
              <a:rPr lang="en-SG" dirty="0" err="1" smtClean="0"/>
              <a:t>centered</a:t>
            </a:r>
            <a:r>
              <a:rPr lang="en-SG" dirty="0" smtClean="0"/>
              <a:t> care</a:t>
            </a:r>
          </a:p>
          <a:p>
            <a:r>
              <a:rPr lang="en-SG" dirty="0" smtClean="0"/>
              <a:t>ADA SEKAT DIANTARA KEDUANYA</a:t>
            </a:r>
            <a:endParaRPr lang="en-SG" dirty="0"/>
          </a:p>
        </p:txBody>
      </p:sp>
      <p:sp>
        <p:nvSpPr>
          <p:cNvPr id="11" name="Rectangle 10"/>
          <p:cNvSpPr/>
          <p:nvPr/>
        </p:nvSpPr>
        <p:spPr>
          <a:xfrm>
            <a:off x="5292080" y="1772815"/>
            <a:ext cx="144016" cy="381642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Tree>
    <p:extLst>
      <p:ext uri="{BB962C8B-B14F-4D97-AF65-F5344CB8AC3E}">
        <p14:creationId xmlns:p14="http://schemas.microsoft.com/office/powerpoint/2010/main" val="2753163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dirty="0" err="1" smtClean="0"/>
              <a:t>Konsep</a:t>
            </a:r>
            <a:r>
              <a:rPr lang="en-SG" dirty="0" smtClean="0"/>
              <a:t> “Patient </a:t>
            </a:r>
            <a:r>
              <a:rPr lang="en-SG" dirty="0" err="1" smtClean="0"/>
              <a:t>Centered</a:t>
            </a:r>
            <a:r>
              <a:rPr lang="en-SG" dirty="0" smtClean="0"/>
              <a:t> Care”</a:t>
            </a:r>
            <a:endParaRPr lang="en-SG" sz="3100" dirty="0">
              <a:solidFill>
                <a:srgbClr val="FFFF00"/>
              </a:solidFill>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320457026"/>
              </p:ext>
            </p:extLst>
          </p:nvPr>
        </p:nvGraphicFramePr>
        <p:xfrm>
          <a:off x="2051720" y="1340768"/>
          <a:ext cx="8208912"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1288395234"/>
              </p:ext>
            </p:extLst>
          </p:nvPr>
        </p:nvGraphicFramePr>
        <p:xfrm>
          <a:off x="0" y="3284984"/>
          <a:ext cx="2483768" cy="158417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Right Arrow 5"/>
          <p:cNvSpPr/>
          <p:nvPr/>
        </p:nvSpPr>
        <p:spPr>
          <a:xfrm>
            <a:off x="2692121" y="2492896"/>
            <a:ext cx="720080" cy="30963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Tree>
    <p:extLst>
      <p:ext uri="{BB962C8B-B14F-4D97-AF65-F5344CB8AC3E}">
        <p14:creationId xmlns:p14="http://schemas.microsoft.com/office/powerpoint/2010/main" val="2766668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dirty="0" err="1" smtClean="0"/>
              <a:t>Konsep</a:t>
            </a:r>
            <a:r>
              <a:rPr lang="en-SG" dirty="0" smtClean="0"/>
              <a:t> “Patient </a:t>
            </a:r>
            <a:r>
              <a:rPr lang="en-SG" dirty="0" err="1" smtClean="0"/>
              <a:t>Centered</a:t>
            </a:r>
            <a:r>
              <a:rPr lang="en-SG" dirty="0" smtClean="0"/>
              <a:t> Care”</a:t>
            </a:r>
            <a:br>
              <a:rPr lang="en-SG" dirty="0" smtClean="0"/>
            </a:br>
            <a:endParaRPr lang="en-SG" sz="3100" dirty="0">
              <a:solidFill>
                <a:srgbClr val="FFFF00"/>
              </a:solidFill>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146944809"/>
              </p:ext>
            </p:extLst>
          </p:nvPr>
        </p:nvGraphicFramePr>
        <p:xfrm>
          <a:off x="2051720" y="1340768"/>
          <a:ext cx="8208912"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95536" y="2132856"/>
            <a:ext cx="2952328" cy="3477875"/>
          </a:xfrm>
          <a:prstGeom prst="rect">
            <a:avLst/>
          </a:prstGeom>
          <a:noFill/>
        </p:spPr>
        <p:txBody>
          <a:bodyPr wrap="square" rtlCol="0">
            <a:spAutoFit/>
          </a:bodyPr>
          <a:lstStyle/>
          <a:p>
            <a:pPr algn="r"/>
            <a:r>
              <a:rPr lang="en-SG" sz="2000" b="1" dirty="0" err="1" smtClean="0">
                <a:solidFill>
                  <a:srgbClr val="FFFF00"/>
                </a:solidFill>
              </a:rPr>
              <a:t>Semua</a:t>
            </a:r>
            <a:r>
              <a:rPr lang="en-SG" sz="2000" b="1" dirty="0" smtClean="0">
                <a:solidFill>
                  <a:srgbClr val="FFFF00"/>
                </a:solidFill>
              </a:rPr>
              <a:t> </a:t>
            </a:r>
            <a:r>
              <a:rPr lang="en-SG" sz="2000" b="1" dirty="0" err="1" smtClean="0">
                <a:solidFill>
                  <a:srgbClr val="FFFF00"/>
                </a:solidFill>
              </a:rPr>
              <a:t>pemberi</a:t>
            </a:r>
            <a:r>
              <a:rPr lang="en-SG" sz="2000" b="1" dirty="0" smtClean="0">
                <a:solidFill>
                  <a:srgbClr val="FFFF00"/>
                </a:solidFill>
              </a:rPr>
              <a:t> </a:t>
            </a:r>
            <a:r>
              <a:rPr lang="en-SG" sz="2000" b="1" dirty="0" err="1" smtClean="0">
                <a:solidFill>
                  <a:srgbClr val="FFFF00"/>
                </a:solidFill>
              </a:rPr>
              <a:t>asuhan</a:t>
            </a:r>
            <a:r>
              <a:rPr lang="en-SG" sz="2000" b="1" dirty="0" smtClean="0">
                <a:solidFill>
                  <a:srgbClr val="FFFF00"/>
                </a:solidFill>
              </a:rPr>
              <a:t> </a:t>
            </a:r>
            <a:r>
              <a:rPr lang="en-SG" sz="2000" b="1" dirty="0" err="1" smtClean="0">
                <a:solidFill>
                  <a:srgbClr val="FFFF00"/>
                </a:solidFill>
              </a:rPr>
              <a:t>bergeser</a:t>
            </a:r>
            <a:r>
              <a:rPr lang="en-SG" sz="2000" b="1" dirty="0" smtClean="0">
                <a:solidFill>
                  <a:srgbClr val="FFFF00"/>
                </a:solidFill>
              </a:rPr>
              <a:t> </a:t>
            </a:r>
            <a:r>
              <a:rPr lang="en-SG" sz="2000" b="1" dirty="0" err="1" smtClean="0">
                <a:solidFill>
                  <a:srgbClr val="FFFF00"/>
                </a:solidFill>
              </a:rPr>
              <a:t>kesekitar</a:t>
            </a:r>
            <a:r>
              <a:rPr lang="en-SG" sz="2000" b="1" dirty="0" smtClean="0">
                <a:solidFill>
                  <a:srgbClr val="FFFF00"/>
                </a:solidFill>
              </a:rPr>
              <a:t> </a:t>
            </a:r>
            <a:r>
              <a:rPr lang="en-SG" sz="2000" b="1" dirty="0" err="1" smtClean="0">
                <a:solidFill>
                  <a:srgbClr val="FFFF00"/>
                </a:solidFill>
              </a:rPr>
              <a:t>pasien</a:t>
            </a:r>
            <a:endParaRPr lang="en-SG" sz="2000" b="1" dirty="0">
              <a:solidFill>
                <a:srgbClr val="FFFF00"/>
              </a:solidFill>
            </a:endParaRPr>
          </a:p>
          <a:p>
            <a:pPr algn="r"/>
            <a:r>
              <a:rPr lang="en-SG" sz="2000" b="1" dirty="0" smtClean="0">
                <a:solidFill>
                  <a:srgbClr val="FFFF00"/>
                </a:solidFill>
              </a:rPr>
              <a:t> </a:t>
            </a:r>
          </a:p>
          <a:p>
            <a:pPr algn="r"/>
            <a:r>
              <a:rPr lang="en-SG" sz="2000" b="1" dirty="0" err="1" smtClean="0">
                <a:solidFill>
                  <a:schemeClr val="accent3">
                    <a:lumMod val="40000"/>
                    <a:lumOff val="60000"/>
                  </a:schemeClr>
                </a:solidFill>
              </a:rPr>
              <a:t>Asuhan</a:t>
            </a:r>
            <a:r>
              <a:rPr lang="en-SG" sz="2000" b="1" dirty="0" smtClean="0">
                <a:solidFill>
                  <a:schemeClr val="accent3">
                    <a:lumMod val="40000"/>
                    <a:lumOff val="60000"/>
                  </a:schemeClr>
                </a:solidFill>
              </a:rPr>
              <a:t> </a:t>
            </a:r>
            <a:r>
              <a:rPr lang="en-SG" sz="2000" b="1" dirty="0" err="1" smtClean="0">
                <a:solidFill>
                  <a:schemeClr val="accent3">
                    <a:lumMod val="40000"/>
                    <a:lumOff val="60000"/>
                  </a:schemeClr>
                </a:solidFill>
              </a:rPr>
              <a:t>bersifat</a:t>
            </a:r>
            <a:r>
              <a:rPr lang="en-SG" sz="2000" b="1" dirty="0" smtClean="0">
                <a:solidFill>
                  <a:schemeClr val="accent3">
                    <a:lumMod val="40000"/>
                    <a:lumOff val="60000"/>
                  </a:schemeClr>
                </a:solidFill>
              </a:rPr>
              <a:t> </a:t>
            </a:r>
            <a:r>
              <a:rPr lang="en-SG" sz="2000" b="1" dirty="0" err="1" smtClean="0">
                <a:solidFill>
                  <a:schemeClr val="accent3">
                    <a:lumMod val="40000"/>
                    <a:lumOff val="60000"/>
                  </a:schemeClr>
                </a:solidFill>
              </a:rPr>
              <a:t>terintegrasi</a:t>
            </a:r>
            <a:endParaRPr lang="en-SG" sz="2000" b="1" dirty="0" smtClean="0">
              <a:solidFill>
                <a:schemeClr val="accent3">
                  <a:lumMod val="40000"/>
                  <a:lumOff val="60000"/>
                </a:schemeClr>
              </a:solidFill>
            </a:endParaRPr>
          </a:p>
          <a:p>
            <a:pPr algn="r"/>
            <a:endParaRPr lang="en-SG" sz="2000" b="1" dirty="0" smtClean="0">
              <a:solidFill>
                <a:schemeClr val="accent3">
                  <a:lumMod val="40000"/>
                  <a:lumOff val="60000"/>
                </a:schemeClr>
              </a:solidFill>
            </a:endParaRPr>
          </a:p>
          <a:p>
            <a:pPr algn="r"/>
            <a:r>
              <a:rPr lang="en-SG" sz="2000" b="1" dirty="0" err="1" smtClean="0">
                <a:solidFill>
                  <a:schemeClr val="accent1">
                    <a:lumMod val="40000"/>
                    <a:lumOff val="60000"/>
                  </a:schemeClr>
                </a:solidFill>
              </a:rPr>
              <a:t>Semua</a:t>
            </a:r>
            <a:r>
              <a:rPr lang="en-SG" sz="2000" b="1" dirty="0" smtClean="0">
                <a:solidFill>
                  <a:schemeClr val="accent1">
                    <a:lumMod val="40000"/>
                    <a:lumOff val="60000"/>
                  </a:schemeClr>
                </a:solidFill>
              </a:rPr>
              <a:t> </a:t>
            </a:r>
            <a:r>
              <a:rPr lang="en-SG" sz="2000" b="1" dirty="0" err="1" smtClean="0">
                <a:solidFill>
                  <a:schemeClr val="accent1">
                    <a:lumMod val="40000"/>
                    <a:lumOff val="60000"/>
                  </a:schemeClr>
                </a:solidFill>
              </a:rPr>
              <a:t>memiliki</a:t>
            </a:r>
            <a:r>
              <a:rPr lang="en-SG" sz="2000" b="1" dirty="0" smtClean="0">
                <a:solidFill>
                  <a:schemeClr val="accent1">
                    <a:lumMod val="40000"/>
                    <a:lumOff val="60000"/>
                  </a:schemeClr>
                </a:solidFill>
              </a:rPr>
              <a:t> </a:t>
            </a:r>
            <a:r>
              <a:rPr lang="en-SG" sz="2000" b="1" dirty="0" err="1" smtClean="0">
                <a:solidFill>
                  <a:schemeClr val="accent1">
                    <a:lumMod val="40000"/>
                    <a:lumOff val="60000"/>
                  </a:schemeClr>
                </a:solidFill>
              </a:rPr>
              <a:t>kontribusi</a:t>
            </a:r>
            <a:r>
              <a:rPr lang="en-SG" sz="2000" b="1" dirty="0" smtClean="0">
                <a:solidFill>
                  <a:schemeClr val="accent1">
                    <a:lumMod val="40000"/>
                    <a:lumOff val="60000"/>
                  </a:schemeClr>
                </a:solidFill>
              </a:rPr>
              <a:t> </a:t>
            </a:r>
            <a:r>
              <a:rPr lang="en-SG" sz="2000" b="1" dirty="0" err="1" smtClean="0">
                <a:solidFill>
                  <a:schemeClr val="accent1">
                    <a:lumMod val="40000"/>
                    <a:lumOff val="60000"/>
                  </a:schemeClr>
                </a:solidFill>
              </a:rPr>
              <a:t>yg</a:t>
            </a:r>
            <a:r>
              <a:rPr lang="en-SG" sz="2000" b="1" dirty="0" smtClean="0">
                <a:solidFill>
                  <a:schemeClr val="accent1">
                    <a:lumMod val="40000"/>
                    <a:lumOff val="60000"/>
                  </a:schemeClr>
                </a:solidFill>
              </a:rPr>
              <a:t> </a:t>
            </a:r>
            <a:r>
              <a:rPr lang="en-SG" sz="2000" b="1" dirty="0" err="1" smtClean="0">
                <a:solidFill>
                  <a:schemeClr val="accent1">
                    <a:lumMod val="40000"/>
                    <a:lumOff val="60000"/>
                  </a:schemeClr>
                </a:solidFill>
              </a:rPr>
              <a:t>penting</a:t>
            </a:r>
            <a:r>
              <a:rPr lang="en-SG" sz="2000" b="1" dirty="0" smtClean="0">
                <a:solidFill>
                  <a:schemeClr val="accent1">
                    <a:lumMod val="40000"/>
                    <a:lumOff val="60000"/>
                  </a:schemeClr>
                </a:solidFill>
              </a:rPr>
              <a:t> </a:t>
            </a:r>
            <a:r>
              <a:rPr lang="en-SG" sz="2000" b="1" dirty="0" err="1" smtClean="0">
                <a:solidFill>
                  <a:schemeClr val="accent1">
                    <a:lumMod val="40000"/>
                    <a:lumOff val="60000"/>
                  </a:schemeClr>
                </a:solidFill>
              </a:rPr>
              <a:t>dan</a:t>
            </a:r>
            <a:r>
              <a:rPr lang="en-SG" sz="2000" b="1" dirty="0" smtClean="0">
                <a:solidFill>
                  <a:schemeClr val="accent1">
                    <a:lumMod val="40000"/>
                    <a:lumOff val="60000"/>
                  </a:schemeClr>
                </a:solidFill>
              </a:rPr>
              <a:t> </a:t>
            </a:r>
            <a:r>
              <a:rPr lang="en-SG" sz="2000" b="1" dirty="0" err="1" smtClean="0">
                <a:solidFill>
                  <a:schemeClr val="accent1">
                    <a:lumMod val="40000"/>
                    <a:lumOff val="60000"/>
                  </a:schemeClr>
                </a:solidFill>
              </a:rPr>
              <a:t>berada</a:t>
            </a:r>
            <a:r>
              <a:rPr lang="en-SG" sz="2000" b="1" dirty="0" smtClean="0">
                <a:solidFill>
                  <a:schemeClr val="accent1">
                    <a:lumMod val="40000"/>
                    <a:lumOff val="60000"/>
                  </a:schemeClr>
                </a:solidFill>
              </a:rPr>
              <a:t> </a:t>
            </a:r>
            <a:r>
              <a:rPr lang="en-SG" sz="2000" b="1" dirty="0" err="1" smtClean="0">
                <a:solidFill>
                  <a:schemeClr val="accent1">
                    <a:lumMod val="40000"/>
                    <a:lumOff val="60000"/>
                  </a:schemeClr>
                </a:solidFill>
              </a:rPr>
              <a:t>pada</a:t>
            </a:r>
            <a:r>
              <a:rPr lang="en-SG" sz="2000" b="1" dirty="0" smtClean="0">
                <a:solidFill>
                  <a:schemeClr val="accent1">
                    <a:lumMod val="40000"/>
                    <a:lumOff val="60000"/>
                  </a:schemeClr>
                </a:solidFill>
              </a:rPr>
              <a:t> level </a:t>
            </a:r>
            <a:r>
              <a:rPr lang="en-SG" sz="2000" b="1" dirty="0" err="1" smtClean="0">
                <a:solidFill>
                  <a:schemeClr val="accent1">
                    <a:lumMod val="40000"/>
                    <a:lumOff val="60000"/>
                  </a:schemeClr>
                </a:solidFill>
              </a:rPr>
              <a:t>yg</a:t>
            </a:r>
            <a:r>
              <a:rPr lang="en-SG" sz="2000" b="1" dirty="0" smtClean="0">
                <a:solidFill>
                  <a:schemeClr val="accent1">
                    <a:lumMod val="40000"/>
                    <a:lumOff val="60000"/>
                  </a:schemeClr>
                </a:solidFill>
              </a:rPr>
              <a:t> </a:t>
            </a:r>
            <a:r>
              <a:rPr lang="en-SG" sz="2000" b="1" dirty="0" err="1" smtClean="0">
                <a:solidFill>
                  <a:schemeClr val="accent1">
                    <a:lumMod val="40000"/>
                    <a:lumOff val="60000"/>
                  </a:schemeClr>
                </a:solidFill>
              </a:rPr>
              <a:t>sama</a:t>
            </a:r>
            <a:endParaRPr lang="en-SG" sz="2000" b="1" dirty="0">
              <a:solidFill>
                <a:schemeClr val="accent1">
                  <a:lumMod val="40000"/>
                  <a:lumOff val="60000"/>
                </a:schemeClr>
              </a:solidFill>
            </a:endParaRPr>
          </a:p>
        </p:txBody>
      </p:sp>
    </p:spTree>
    <p:extLst>
      <p:ext uri="{BB962C8B-B14F-4D97-AF65-F5344CB8AC3E}">
        <p14:creationId xmlns:p14="http://schemas.microsoft.com/office/powerpoint/2010/main" val="38256079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8706" name="Rectangle 1026"/>
          <p:cNvSpPr>
            <a:spLocks noGrp="1" noChangeArrowheads="1"/>
          </p:cNvSpPr>
          <p:nvPr>
            <p:ph type="title"/>
          </p:nvPr>
        </p:nvSpPr>
        <p:spPr>
          <a:xfrm>
            <a:off x="1763713" y="1052513"/>
            <a:ext cx="6194425" cy="1527175"/>
          </a:xfrm>
        </p:spPr>
        <p:txBody>
          <a:bodyPr>
            <a:normAutofit/>
          </a:bodyPr>
          <a:lstStyle/>
          <a:p>
            <a:r>
              <a:rPr lang="en-AU" sz="4400" b="1"/>
              <a:t>Learning objective</a:t>
            </a:r>
            <a:br>
              <a:rPr lang="en-AU" sz="4400" b="1"/>
            </a:br>
            <a:endParaRPr lang="en-US" sz="4400" b="1"/>
          </a:p>
        </p:txBody>
      </p:sp>
      <p:sp>
        <p:nvSpPr>
          <p:cNvPr id="968707" name="Rectangle 1027"/>
          <p:cNvSpPr>
            <a:spLocks noGrp="1" noChangeArrowheads="1"/>
          </p:cNvSpPr>
          <p:nvPr>
            <p:ph sz="quarter" idx="13"/>
          </p:nvPr>
        </p:nvSpPr>
        <p:spPr>
          <a:xfrm>
            <a:off x="395288" y="2205038"/>
            <a:ext cx="8353425" cy="3527425"/>
          </a:xfrm>
        </p:spPr>
        <p:txBody>
          <a:bodyPr/>
          <a:lstStyle/>
          <a:p>
            <a:pPr algn="just">
              <a:buFont typeface="Wingdings" pitchFamily="2" charset="2"/>
              <a:buNone/>
            </a:pPr>
            <a:r>
              <a:rPr lang="en-AU" dirty="0"/>
              <a:t>	</a:t>
            </a:r>
            <a:r>
              <a:rPr lang="en-AU" sz="3200" dirty="0" smtClean="0"/>
              <a:t>1. to </a:t>
            </a:r>
            <a:r>
              <a:rPr lang="en-AU" sz="3200" dirty="0"/>
              <a:t>understand the main causes of adverse events in surgical care </a:t>
            </a:r>
          </a:p>
          <a:p>
            <a:pPr algn="just">
              <a:buFont typeface="Wingdings" pitchFamily="2" charset="2"/>
              <a:buNone/>
            </a:pPr>
            <a:r>
              <a:rPr lang="en-AU" sz="3200" dirty="0" smtClean="0"/>
              <a:t>	2. applying </a:t>
            </a:r>
            <a:r>
              <a:rPr lang="en-AU" sz="3200" dirty="0"/>
              <a:t>verification </a:t>
            </a:r>
            <a:r>
              <a:rPr lang="en-AU" sz="3200" dirty="0" smtClean="0"/>
              <a:t>processes to reduced the adverse events </a:t>
            </a:r>
            <a:endParaRPr lang="en-AU" sz="3200" dirty="0"/>
          </a:p>
          <a:p>
            <a:endParaRPr lang="en-US" sz="3200" dirty="0"/>
          </a:p>
        </p:txBody>
      </p:sp>
    </p:spTree>
    <p:extLst>
      <p:ext uri="{BB962C8B-B14F-4D97-AF65-F5344CB8AC3E}">
        <p14:creationId xmlns:p14="http://schemas.microsoft.com/office/powerpoint/2010/main" val="4280115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Five fact about surgical safety</a:t>
            </a:r>
            <a:endParaRPr lang="en-SG" dirty="0"/>
          </a:p>
        </p:txBody>
      </p:sp>
      <p:sp>
        <p:nvSpPr>
          <p:cNvPr id="3" name="Content Placeholder 2"/>
          <p:cNvSpPr>
            <a:spLocks noGrp="1"/>
          </p:cNvSpPr>
          <p:nvPr>
            <p:ph sz="quarter" idx="13"/>
          </p:nvPr>
        </p:nvSpPr>
        <p:spPr/>
        <p:txBody>
          <a:bodyPr/>
          <a:lstStyle/>
          <a:p>
            <a:endParaRPr lang="en-SG"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4063" t="36516" r="25483" b="38615"/>
          <a:stretch/>
        </p:blipFill>
        <p:spPr bwMode="auto">
          <a:xfrm>
            <a:off x="611560" y="1901370"/>
            <a:ext cx="7778419" cy="3571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81562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7924800" cy="1143000"/>
          </a:xfrm>
        </p:spPr>
        <p:txBody>
          <a:bodyPr/>
          <a:lstStyle/>
          <a:p>
            <a:pPr algn="just"/>
            <a:r>
              <a:rPr lang="en-SG" sz="2800" dirty="0"/>
              <a:t>Causes of adverse events associated with  surgical and other invasive procedures</a:t>
            </a:r>
          </a:p>
        </p:txBody>
      </p:sp>
      <p:sp>
        <p:nvSpPr>
          <p:cNvPr id="3" name="Content Placeholder 2"/>
          <p:cNvSpPr>
            <a:spLocks noGrp="1"/>
          </p:cNvSpPr>
          <p:nvPr>
            <p:ph sz="quarter" idx="13"/>
          </p:nvPr>
        </p:nvSpPr>
        <p:spPr>
          <a:xfrm>
            <a:off x="609600" y="2132856"/>
            <a:ext cx="7924800" cy="3582144"/>
          </a:xfrm>
        </p:spPr>
        <p:txBody>
          <a:bodyPr>
            <a:normAutofit fontScale="92500"/>
          </a:bodyPr>
          <a:lstStyle/>
          <a:p>
            <a:pPr algn="just"/>
            <a:r>
              <a:rPr lang="en-SG" sz="3000" dirty="0" smtClean="0"/>
              <a:t>The PAST </a:t>
            </a:r>
            <a:r>
              <a:rPr lang="en-SG" sz="3000" dirty="0" smtClean="0">
                <a:sym typeface="Wingdings" pitchFamily="2" charset="2"/>
              </a:rPr>
              <a:t> </a:t>
            </a:r>
            <a:r>
              <a:rPr lang="en-SG" sz="3000" dirty="0" smtClean="0"/>
              <a:t>the </a:t>
            </a:r>
            <a:r>
              <a:rPr lang="en-SG" sz="3000" dirty="0"/>
              <a:t>skills of the person performing the procedure and the age and physical condition of the patient. </a:t>
            </a:r>
            <a:endParaRPr lang="en-SG" sz="3000" dirty="0" smtClean="0"/>
          </a:p>
          <a:p>
            <a:pPr marL="0" indent="0" algn="just">
              <a:buNone/>
            </a:pPr>
            <a:endParaRPr lang="en-SG" sz="3000" dirty="0"/>
          </a:p>
          <a:p>
            <a:pPr algn="just"/>
            <a:r>
              <a:rPr lang="en-SG" sz="3000" dirty="0" smtClean="0"/>
              <a:t>Nowadays </a:t>
            </a:r>
            <a:r>
              <a:rPr lang="en-SG" sz="3000" dirty="0" smtClean="0">
                <a:sym typeface="Wingdings" pitchFamily="2" charset="2"/>
              </a:rPr>
              <a:t> </a:t>
            </a:r>
            <a:r>
              <a:rPr lang="en-SG" sz="3000" dirty="0" smtClean="0"/>
              <a:t>many </a:t>
            </a:r>
            <a:r>
              <a:rPr lang="en-SG" sz="3000" dirty="0"/>
              <a:t>other factors,  such as the design of the workplace, teamwork and organizational culture, are thought to have a direct </a:t>
            </a:r>
            <a:r>
              <a:rPr lang="en-SG" sz="3000" dirty="0" err="1"/>
              <a:t>impac</a:t>
            </a:r>
            <a:endParaRPr lang="en-SG" sz="3000" dirty="0"/>
          </a:p>
          <a:p>
            <a:pPr marL="0" indent="0">
              <a:buNone/>
            </a:pPr>
            <a:endParaRPr lang="en-SG" sz="3200" dirty="0"/>
          </a:p>
        </p:txBody>
      </p:sp>
    </p:spTree>
    <p:extLst>
      <p:ext uri="{BB962C8B-B14F-4D97-AF65-F5344CB8AC3E}">
        <p14:creationId xmlns:p14="http://schemas.microsoft.com/office/powerpoint/2010/main" val="112937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The main causes of adverse events in invasive procedural care</a:t>
            </a:r>
            <a:endParaRPr lang="en-SG" dirty="0"/>
          </a:p>
        </p:txBody>
      </p:sp>
      <p:sp>
        <p:nvSpPr>
          <p:cNvPr id="3" name="Content Placeholder 2"/>
          <p:cNvSpPr>
            <a:spLocks noGrp="1"/>
          </p:cNvSpPr>
          <p:nvPr>
            <p:ph sz="quarter" idx="13"/>
          </p:nvPr>
        </p:nvSpPr>
        <p:spPr/>
        <p:txBody>
          <a:bodyPr>
            <a:normAutofit/>
          </a:bodyPr>
          <a:lstStyle/>
          <a:p>
            <a:pPr marL="0" indent="0">
              <a:buNone/>
            </a:pPr>
            <a:endParaRPr lang="en-SG" dirty="0"/>
          </a:p>
          <a:p>
            <a:r>
              <a:rPr lang="en-SG" sz="3200" dirty="0"/>
              <a:t>Failure to communicate effectively before, during and after </a:t>
            </a:r>
            <a:r>
              <a:rPr lang="en-SG" sz="3200" dirty="0" smtClean="0"/>
              <a:t>procedures</a:t>
            </a:r>
          </a:p>
          <a:p>
            <a:r>
              <a:rPr lang="en-SG" sz="3200" dirty="0" smtClean="0"/>
              <a:t>Poor </a:t>
            </a:r>
            <a:r>
              <a:rPr lang="en-SG" sz="3200" dirty="0"/>
              <a:t>infection </a:t>
            </a:r>
            <a:r>
              <a:rPr lang="en-SG" sz="3200" dirty="0" smtClean="0"/>
              <a:t>control</a:t>
            </a:r>
            <a:r>
              <a:rPr lang="en-SG" sz="3200" dirty="0"/>
              <a:t> </a:t>
            </a:r>
            <a:r>
              <a:rPr lang="en-SG" sz="3200" dirty="0" smtClean="0"/>
              <a:t> </a:t>
            </a:r>
          </a:p>
          <a:p>
            <a:r>
              <a:rPr lang="en-SG" sz="3200" dirty="0" smtClean="0"/>
              <a:t>Inadequate patient management </a:t>
            </a:r>
          </a:p>
          <a:p>
            <a:endParaRPr lang="en-SG" dirty="0"/>
          </a:p>
          <a:p>
            <a:endParaRPr lang="en-SG" dirty="0"/>
          </a:p>
        </p:txBody>
      </p:sp>
    </p:spTree>
    <p:extLst>
      <p:ext uri="{BB962C8B-B14F-4D97-AF65-F5344CB8AC3E}">
        <p14:creationId xmlns:p14="http://schemas.microsoft.com/office/powerpoint/2010/main" val="3350850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sz="2800" dirty="0"/>
              <a:t>Failure to communicate effectively before, during and after procedures</a:t>
            </a:r>
          </a:p>
        </p:txBody>
      </p:sp>
      <p:sp>
        <p:nvSpPr>
          <p:cNvPr id="3" name="Content Placeholder 2"/>
          <p:cNvSpPr>
            <a:spLocks noGrp="1"/>
          </p:cNvSpPr>
          <p:nvPr>
            <p:ph sz="quarter" idx="13"/>
          </p:nvPr>
        </p:nvSpPr>
        <p:spPr/>
        <p:txBody>
          <a:bodyPr>
            <a:normAutofit fontScale="92500" lnSpcReduction="20000"/>
          </a:bodyPr>
          <a:lstStyle/>
          <a:p>
            <a:pPr marL="0" indent="0">
              <a:buNone/>
            </a:pPr>
            <a:endParaRPr lang="en-SG" dirty="0"/>
          </a:p>
          <a:p>
            <a:pPr marL="0" indent="0">
              <a:buNone/>
            </a:pPr>
            <a:r>
              <a:rPr lang="en-SG" sz="3200" dirty="0" smtClean="0"/>
              <a:t>Miscommunication</a:t>
            </a:r>
            <a:endParaRPr lang="en-SG" sz="3200" dirty="0"/>
          </a:p>
          <a:p>
            <a:pPr>
              <a:buFont typeface="Wingdings"/>
              <a:buChar char="à"/>
            </a:pPr>
            <a:r>
              <a:rPr lang="en-SG" sz="3200" dirty="0" smtClean="0"/>
              <a:t> The complexity </a:t>
            </a:r>
            <a:r>
              <a:rPr lang="en-SG" sz="3200" dirty="0"/>
              <a:t>of the surgical </a:t>
            </a:r>
            <a:r>
              <a:rPr lang="en-SG" sz="3200" dirty="0" smtClean="0"/>
              <a:t>env</a:t>
            </a:r>
            <a:r>
              <a:rPr lang="en-SG" sz="3200" dirty="0"/>
              <a:t>i</a:t>
            </a:r>
            <a:r>
              <a:rPr lang="en-SG" sz="3200" dirty="0" smtClean="0"/>
              <a:t>ronment </a:t>
            </a:r>
          </a:p>
          <a:p>
            <a:pPr>
              <a:buFont typeface="Wingdings"/>
              <a:buChar char="à"/>
            </a:pPr>
            <a:r>
              <a:rPr lang="en-SG" sz="3200" dirty="0" smtClean="0"/>
              <a:t> Health-care </a:t>
            </a:r>
            <a:r>
              <a:rPr lang="en-SG" sz="3200" dirty="0"/>
              <a:t>providers </a:t>
            </a:r>
            <a:r>
              <a:rPr lang="en-SG" sz="3200" dirty="0" smtClean="0"/>
              <a:t>are </a:t>
            </a:r>
            <a:r>
              <a:rPr lang="en-SG" sz="3200" dirty="0"/>
              <a:t>often required to deal with many competing tasks, </a:t>
            </a:r>
            <a:endParaRPr lang="en-SG" sz="3200" dirty="0" smtClean="0"/>
          </a:p>
          <a:p>
            <a:endParaRPr lang="en-SG" sz="3200" dirty="0" smtClean="0"/>
          </a:p>
          <a:p>
            <a:endParaRPr lang="en-SG" sz="3200" dirty="0" smtClean="0"/>
          </a:p>
          <a:p>
            <a:pPr marL="0" indent="0">
              <a:buNone/>
            </a:pPr>
            <a:r>
              <a:rPr lang="en-SG" sz="3200" dirty="0" smtClean="0"/>
              <a:t> </a:t>
            </a:r>
          </a:p>
          <a:p>
            <a:endParaRPr lang="en-SG" dirty="0"/>
          </a:p>
          <a:p>
            <a:endParaRPr lang="en-SG" dirty="0"/>
          </a:p>
        </p:txBody>
      </p:sp>
    </p:spTree>
    <p:extLst>
      <p:ext uri="{BB962C8B-B14F-4D97-AF65-F5344CB8AC3E}">
        <p14:creationId xmlns:p14="http://schemas.microsoft.com/office/powerpoint/2010/main" val="630135374"/>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133</TotalTime>
  <Words>504</Words>
  <Application>Microsoft Office PowerPoint</Application>
  <PresentationFormat>On-screen Show (4:3)</PresentationFormat>
  <Paragraphs>103</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Horizon</vt:lpstr>
      <vt:lpstr>PowerPoint Presentation</vt:lpstr>
      <vt:lpstr>Konsep Tradisional Asuhan Pasien</vt:lpstr>
      <vt:lpstr>Konsep “Patient Centered Care”</vt:lpstr>
      <vt:lpstr>Konsep “Patient Centered Care” </vt:lpstr>
      <vt:lpstr>Learning objective </vt:lpstr>
      <vt:lpstr>Five fact about surgical safety</vt:lpstr>
      <vt:lpstr>Causes of adverse events associated with  surgical and other invasive procedures</vt:lpstr>
      <vt:lpstr>The main causes of adverse events in invasive procedural care</vt:lpstr>
      <vt:lpstr>Failure to communicate effectively before, during and after procedures</vt:lpstr>
      <vt:lpstr>Poor infection control</vt:lpstr>
      <vt:lpstr>Inadequate patient management</vt:lpstr>
      <vt:lpstr>Verification for improving surgical care</vt:lpstr>
      <vt:lpstr>Why guideline are necessary ?</vt:lpstr>
      <vt:lpstr>PowerPoint Presentation</vt:lpstr>
      <vt:lpstr>PowerPoint Presentation</vt:lpstr>
      <vt:lpstr>Effective strategy for safety</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15</cp:revision>
  <dcterms:created xsi:type="dcterms:W3CDTF">2013-11-18T19:53:32Z</dcterms:created>
  <dcterms:modified xsi:type="dcterms:W3CDTF">2013-11-19T05:57:51Z</dcterms:modified>
</cp:coreProperties>
</file>