
<file path=[Content_Types].xml><?xml version="1.0" encoding="utf-8"?>
<Types xmlns="http://schemas.openxmlformats.org/package/2006/content-types"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877A"/>
    <a:srgbClr val="FE9C91"/>
    <a:srgbClr val="ADEFE3"/>
    <a:srgbClr val="A5D4DC"/>
    <a:srgbClr val="F7F2D4"/>
    <a:srgbClr val="4D52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468" y="-13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1581C5-A1C9-4690-A365-1DB6AC12EF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D79CAA2-7B9A-45C5-BE69-A27D0EECA6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B076A4-4EAB-444B-BF5C-EB9B89FAC5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740B6-44A1-43A3-AFDD-1AF4C231980D}" type="datetimeFigureOut">
              <a:rPr lang="en-US" smtClean="0"/>
              <a:t>21-Jan-22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FF777B-B957-4DCA-A483-15E5944564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8A414B-33D3-4374-9CBD-8C3BB980C7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99744-B408-48F8-8342-0E727D91AF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743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2476AE-D607-46EC-8B6E-589CDD8883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884B220-A278-4D50-926D-D39A862FD5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7A78E1-757C-472F-9268-9707C57DFB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740B6-44A1-43A3-AFDD-1AF4C231980D}" type="datetimeFigureOut">
              <a:rPr lang="en-US" smtClean="0"/>
              <a:t>21-Jan-22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7D953B-60AC-4462-9D1F-9428C82000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A192A7-FA44-4F34-B2FF-D3750806A6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99744-B408-48F8-8342-0E727D91AF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794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BA03C31-A363-45A0-817B-76F370BBEB8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CB4E364-E381-44A1-BC8A-6B46C15F59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2A534D-275E-4C81-9FA9-555C444F7C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740B6-44A1-43A3-AFDD-1AF4C231980D}" type="datetimeFigureOut">
              <a:rPr lang="en-US" smtClean="0"/>
              <a:t>21-Jan-22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9C9E4E-8F4B-454B-8CD9-4C44FBA12A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DD2F12-6567-4751-88AA-B56D6BA261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99744-B408-48F8-8342-0E727D91AF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503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14C7B-E634-4365-9D9B-F9F3529086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23F033-44EA-45F9-B8E0-2287BE6901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CF585F-0350-4006-9CB0-71A060E0F0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740B6-44A1-43A3-AFDD-1AF4C231980D}" type="datetimeFigureOut">
              <a:rPr lang="en-US" smtClean="0"/>
              <a:t>21-Jan-22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3F3CCB-89E9-432E-A8FA-BE6FC637E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4C25AD-B6D2-4E27-A944-D4D01552E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99744-B408-48F8-8342-0E727D91AF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6892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2B73FB-9560-4D1F-BF83-9926CCF2D4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A4859F-EEC4-47D9-960C-1371100C5C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C1CF2A-C335-4DE0-B4F7-440B3ED447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740B6-44A1-43A3-AFDD-1AF4C231980D}" type="datetimeFigureOut">
              <a:rPr lang="en-US" smtClean="0"/>
              <a:t>21-Jan-22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157456-90A3-4B97-9979-51CB538D37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DF76BE-67CD-4CF1-BDF9-C752650CB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99744-B408-48F8-8342-0E727D91AF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274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DA007B-885D-4A32-95DF-E6D48B32CE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94707F-A244-41B8-A423-F8BFB914AF1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7F62714-EB15-497B-94A3-4A3F8C6093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0FC9EA-87CF-4A9C-8F05-96A24A2738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740B6-44A1-43A3-AFDD-1AF4C231980D}" type="datetimeFigureOut">
              <a:rPr lang="en-US" smtClean="0"/>
              <a:t>21-Jan-22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76B07C-2FFC-4D04-866B-33AC0B459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EE18B4-D4EA-4404-91AF-BD838C797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99744-B408-48F8-8342-0E727D91AF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514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E65801-819C-431A-9C3D-3F384B4E05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B2371C-1500-4D28-8ACE-877EA6CC78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FF0D16D-36E6-4783-A73C-BCBEE7B2B3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0D46D22-B2D7-4A9C-84D3-5522937F953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29B52E6-7A8F-4368-B1D3-94AC95BCC49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8DD7898-45CA-46B9-9ADC-0BEBE3034D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740B6-44A1-43A3-AFDD-1AF4C231980D}" type="datetimeFigureOut">
              <a:rPr lang="en-US" smtClean="0"/>
              <a:t>21-Jan-22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C62253A-B5A8-45E4-8DE4-D651D52DC8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90728B3-DB59-4B56-A7C4-4446F37F16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99744-B408-48F8-8342-0E727D91AF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3049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4C6FD6-C3BA-4AA5-90E5-D4C8A63C77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A49C104-2DB0-4364-9259-003FC96D02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740B6-44A1-43A3-AFDD-1AF4C231980D}" type="datetimeFigureOut">
              <a:rPr lang="en-US" smtClean="0"/>
              <a:t>21-Jan-22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741ACC7-29F8-4961-A440-B3F9CF0C03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4430F9-9E86-4C60-9676-6E4122305C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99744-B408-48F8-8342-0E727D91AF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9109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C9EA150-25E9-45FB-9C1A-EE9B2502B9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740B6-44A1-43A3-AFDD-1AF4C231980D}" type="datetimeFigureOut">
              <a:rPr lang="en-US" smtClean="0"/>
              <a:t>21-Jan-22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47BDD3D-D876-4D1A-9296-C88A8EDDF5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50B8CF-9317-454A-9B68-BE3A4473A2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99744-B408-48F8-8342-0E727D91AF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332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A6A191-C869-4882-93F3-158916A862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94245E-B53C-4DA5-B0E1-0D70834027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A55C5DE-F9FB-4B13-84CC-921D239E90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64C028-2F08-4BB2-B33E-812FCADFE7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740B6-44A1-43A3-AFDD-1AF4C231980D}" type="datetimeFigureOut">
              <a:rPr lang="en-US" smtClean="0"/>
              <a:t>21-Jan-22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27F28A-703C-4136-8D09-5DEAF4A0B5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B3E55C-F390-4D49-9485-C5EF2869C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99744-B408-48F8-8342-0E727D91AF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463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EA7B92-5ECE-4DD6-990F-6F21C66AC8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6AE8A3-D1E3-4802-BA62-D2E38982B64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9BD6-BBF8-4237-B9AB-FCE8046CC1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97DC21-0334-4B72-ABC1-AFCE02B06C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740B6-44A1-43A3-AFDD-1AF4C231980D}" type="datetimeFigureOut">
              <a:rPr lang="en-US" smtClean="0"/>
              <a:t>21-Jan-22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53AD97-2ACD-484A-83A1-21A72D5F76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FFE643-3D18-4E84-A380-4B470A7301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99744-B408-48F8-8342-0E727D91AF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114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3777AAA-EFCD-491E-B49E-C4E1039773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EE2406-76D0-4B70-9329-AFC23434ED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A96FD2-460D-4A20-ABAD-DF8969A778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7740B6-44A1-43A3-AFDD-1AF4C231980D}" type="datetimeFigureOut">
              <a:rPr lang="en-US" smtClean="0"/>
              <a:t>21-Jan-22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C1CCB0-8848-45AC-BFCA-42CA70C70F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41729A-EB9A-47DA-B3EA-0ED07F2811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999744-B408-48F8-8342-0E727D91AF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255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microsoft.com/office/2007/relationships/media" Target="../media/media1.mp3"/><Relationship Id="rId1" Type="http://schemas.openxmlformats.org/officeDocument/2006/relationships/audio" Target="NULL" TargetMode="Externa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-">
            <a:extLst>
              <a:ext uri="{FF2B5EF4-FFF2-40B4-BE49-F238E27FC236}">
                <a16:creationId xmlns:a16="http://schemas.microsoft.com/office/drawing/2014/main" id="{F41AB99B-A841-4117-9C84-000DDF0803FF}"/>
              </a:ext>
            </a:extLst>
          </p:cNvPr>
          <p:cNvSpPr/>
          <p:nvPr/>
        </p:nvSpPr>
        <p:spPr>
          <a:xfrm>
            <a:off x="-1257300" y="-3924300"/>
            <a:ext cx="14706600" cy="14706600"/>
          </a:xfrm>
          <a:prstGeom prst="ellipse">
            <a:avLst/>
          </a:prstGeom>
          <a:solidFill>
            <a:srgbClr val="F7F2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-">
            <a:extLst>
              <a:ext uri="{FF2B5EF4-FFF2-40B4-BE49-F238E27FC236}">
                <a16:creationId xmlns:a16="http://schemas.microsoft.com/office/drawing/2014/main" id="{889927F9-BB81-4BC4-8582-937064C0ED1E}"/>
              </a:ext>
            </a:extLst>
          </p:cNvPr>
          <p:cNvSpPr/>
          <p:nvPr/>
        </p:nvSpPr>
        <p:spPr>
          <a:xfrm>
            <a:off x="-1257300" y="-3924300"/>
            <a:ext cx="14706600" cy="14706600"/>
          </a:xfrm>
          <a:prstGeom prst="ellipse">
            <a:avLst/>
          </a:prstGeom>
          <a:solidFill>
            <a:srgbClr val="ADEF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-">
            <a:extLst>
              <a:ext uri="{FF2B5EF4-FFF2-40B4-BE49-F238E27FC236}">
                <a16:creationId xmlns:a16="http://schemas.microsoft.com/office/drawing/2014/main" id="{0FCA22CC-786C-4263-9585-21155BBFBA65}"/>
              </a:ext>
            </a:extLst>
          </p:cNvPr>
          <p:cNvSpPr/>
          <p:nvPr/>
        </p:nvSpPr>
        <p:spPr>
          <a:xfrm>
            <a:off x="12729029" y="6858000"/>
            <a:ext cx="1095829" cy="1095829"/>
          </a:xfrm>
          <a:prstGeom prst="ellipse">
            <a:avLst/>
          </a:prstGeom>
          <a:solidFill>
            <a:srgbClr val="FE9C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-">
            <a:extLst>
              <a:ext uri="{FF2B5EF4-FFF2-40B4-BE49-F238E27FC236}">
                <a16:creationId xmlns:a16="http://schemas.microsoft.com/office/drawing/2014/main" id="{9C4BF6B4-9D29-4885-8517-8B9EBDF7DECA}"/>
              </a:ext>
            </a:extLst>
          </p:cNvPr>
          <p:cNvSpPr/>
          <p:nvPr/>
        </p:nvSpPr>
        <p:spPr>
          <a:xfrm>
            <a:off x="-2385787" y="6858000"/>
            <a:ext cx="2908301" cy="2908301"/>
          </a:xfrm>
          <a:prstGeom prst="ellipse">
            <a:avLst/>
          </a:prstGeom>
          <a:solidFill>
            <a:srgbClr val="A5D4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-">
            <a:extLst>
              <a:ext uri="{FF2B5EF4-FFF2-40B4-BE49-F238E27FC236}">
                <a16:creationId xmlns:a16="http://schemas.microsoft.com/office/drawing/2014/main" id="{30101ED9-E834-4670-AA01-0959035CEFE1}"/>
              </a:ext>
            </a:extLst>
          </p:cNvPr>
          <p:cNvSpPr/>
          <p:nvPr/>
        </p:nvSpPr>
        <p:spPr>
          <a:xfrm>
            <a:off x="12729029" y="1139371"/>
            <a:ext cx="2293257" cy="2293257"/>
          </a:xfrm>
          <a:prstGeom prst="ellipse">
            <a:avLst/>
          </a:prstGeom>
          <a:solidFill>
            <a:srgbClr val="F7F2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-">
            <a:extLst>
              <a:ext uri="{FF2B5EF4-FFF2-40B4-BE49-F238E27FC236}">
                <a16:creationId xmlns:a16="http://schemas.microsoft.com/office/drawing/2014/main" id="{A1D57C07-8992-4BE0-8CE3-463BF3BC4436}"/>
              </a:ext>
            </a:extLst>
          </p:cNvPr>
          <p:cNvSpPr/>
          <p:nvPr/>
        </p:nvSpPr>
        <p:spPr>
          <a:xfrm>
            <a:off x="-3224894" y="-158487"/>
            <a:ext cx="2293257" cy="2293257"/>
          </a:xfrm>
          <a:prstGeom prst="ellipse">
            <a:avLst/>
          </a:prstGeom>
          <a:solidFill>
            <a:srgbClr val="4D52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-">
            <a:extLst>
              <a:ext uri="{FF2B5EF4-FFF2-40B4-BE49-F238E27FC236}">
                <a16:creationId xmlns:a16="http://schemas.microsoft.com/office/drawing/2014/main" id="{262A65C6-6EC2-42DE-BB31-2C26E3626AD6}"/>
              </a:ext>
            </a:extLst>
          </p:cNvPr>
          <p:cNvSpPr/>
          <p:nvPr/>
        </p:nvSpPr>
        <p:spPr>
          <a:xfrm>
            <a:off x="9820728" y="-2908301"/>
            <a:ext cx="2908301" cy="2908301"/>
          </a:xfrm>
          <a:prstGeom prst="ellipse">
            <a:avLst/>
          </a:prstGeom>
          <a:solidFill>
            <a:srgbClr val="ADEF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-">
            <a:extLst>
              <a:ext uri="{FF2B5EF4-FFF2-40B4-BE49-F238E27FC236}">
                <a16:creationId xmlns:a16="http://schemas.microsoft.com/office/drawing/2014/main" id="{E03A2CEC-89BF-402E-80CA-9C84BB64A323}"/>
              </a:ext>
            </a:extLst>
          </p:cNvPr>
          <p:cNvSpPr/>
          <p:nvPr/>
        </p:nvSpPr>
        <p:spPr>
          <a:xfrm>
            <a:off x="4308389" y="1641389"/>
            <a:ext cx="3575222" cy="357522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-">
            <a:extLst>
              <a:ext uri="{FF2B5EF4-FFF2-40B4-BE49-F238E27FC236}">
                <a16:creationId xmlns:a16="http://schemas.microsoft.com/office/drawing/2014/main" id="{6C15DCF2-A687-483D-AEE6-CD4365A69943}"/>
              </a:ext>
            </a:extLst>
          </p:cNvPr>
          <p:cNvSpPr/>
          <p:nvPr/>
        </p:nvSpPr>
        <p:spPr>
          <a:xfrm>
            <a:off x="4267200" y="1600200"/>
            <a:ext cx="3657600" cy="3657600"/>
          </a:xfrm>
          <a:prstGeom prst="ellipse">
            <a:avLst/>
          </a:prstGeom>
          <a:solidFill>
            <a:srgbClr val="ADEF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-">
            <a:extLst>
              <a:ext uri="{FF2B5EF4-FFF2-40B4-BE49-F238E27FC236}">
                <a16:creationId xmlns:a16="http://schemas.microsoft.com/office/drawing/2014/main" id="{8C187988-2B8A-45E2-9AF9-17557F08AD72}"/>
              </a:ext>
            </a:extLst>
          </p:cNvPr>
          <p:cNvSpPr/>
          <p:nvPr/>
        </p:nvSpPr>
        <p:spPr>
          <a:xfrm>
            <a:off x="5118100" y="2451102"/>
            <a:ext cx="1955800" cy="1955796"/>
          </a:xfrm>
          <a:prstGeom prst="ellipse">
            <a:avLst/>
          </a:prstGeom>
          <a:solidFill>
            <a:srgbClr val="FE9C91"/>
          </a:solidFill>
          <a:ln>
            <a:noFill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-">
            <a:extLst>
              <a:ext uri="{FF2B5EF4-FFF2-40B4-BE49-F238E27FC236}">
                <a16:creationId xmlns:a16="http://schemas.microsoft.com/office/drawing/2014/main" id="{75D70095-BDB0-4668-84FC-5F5535637557}"/>
              </a:ext>
            </a:extLst>
          </p:cNvPr>
          <p:cNvSpPr/>
          <p:nvPr/>
        </p:nvSpPr>
        <p:spPr>
          <a:xfrm>
            <a:off x="-931637" y="-5439084"/>
            <a:ext cx="5061570" cy="5061566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-">
            <a:extLst>
              <a:ext uri="{FF2B5EF4-FFF2-40B4-BE49-F238E27FC236}">
                <a16:creationId xmlns:a16="http://schemas.microsoft.com/office/drawing/2014/main" id="{C5968C4B-901C-4D8D-AADA-A2163E7F632A}"/>
              </a:ext>
            </a:extLst>
          </p:cNvPr>
          <p:cNvSpPr/>
          <p:nvPr/>
        </p:nvSpPr>
        <p:spPr>
          <a:xfrm>
            <a:off x="5012375" y="2345377"/>
            <a:ext cx="2167251" cy="2167247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LOGO">
            <a:extLst>
              <a:ext uri="{FF2B5EF4-FFF2-40B4-BE49-F238E27FC236}">
                <a16:creationId xmlns:a16="http://schemas.microsoft.com/office/drawing/2014/main" id="{68C7B1F9-F833-46BB-BCD2-3ADD719F1133}"/>
              </a:ext>
            </a:extLst>
          </p:cNvPr>
          <p:cNvSpPr/>
          <p:nvPr/>
        </p:nvSpPr>
        <p:spPr>
          <a:xfrm>
            <a:off x="5396620" y="2744800"/>
            <a:ext cx="1398760" cy="1368401"/>
          </a:xfrm>
          <a:custGeom>
            <a:avLst/>
            <a:gdLst>
              <a:gd name="connsiteX0" fmla="*/ 45256 w 1398760"/>
              <a:gd name="connsiteY0" fmla="*/ 409562 h 1368401"/>
              <a:gd name="connsiteX1" fmla="*/ 317436 w 1398760"/>
              <a:gd name="connsiteY1" fmla="*/ 409562 h 1368401"/>
              <a:gd name="connsiteX2" fmla="*/ 320208 w 1398760"/>
              <a:gd name="connsiteY2" fmla="*/ 434516 h 1368401"/>
              <a:gd name="connsiteX3" fmla="*/ 320671 w 1398760"/>
              <a:gd name="connsiteY3" fmla="*/ 1340702 h 1368401"/>
              <a:gd name="connsiteX4" fmla="*/ 294331 w 1398760"/>
              <a:gd name="connsiteY4" fmla="*/ 1367966 h 1368401"/>
              <a:gd name="connsiteX5" fmla="*/ 22151 w 1398760"/>
              <a:gd name="connsiteY5" fmla="*/ 1367966 h 1368401"/>
              <a:gd name="connsiteX6" fmla="*/ 18916 w 1398760"/>
              <a:gd name="connsiteY6" fmla="*/ 1343474 h 1368401"/>
              <a:gd name="connsiteX7" fmla="*/ 18454 w 1398760"/>
              <a:gd name="connsiteY7" fmla="*/ 436364 h 1368401"/>
              <a:gd name="connsiteX8" fmla="*/ 45256 w 1398760"/>
              <a:gd name="connsiteY8" fmla="*/ 409562 h 1368401"/>
              <a:gd name="connsiteX9" fmla="*/ 1099259 w 1398760"/>
              <a:gd name="connsiteY9" fmla="*/ 391453 h 1368401"/>
              <a:gd name="connsiteX10" fmla="*/ 1278613 w 1398760"/>
              <a:gd name="connsiteY10" fmla="*/ 440060 h 1368401"/>
              <a:gd name="connsiteX11" fmla="*/ 1338224 w 1398760"/>
              <a:gd name="connsiteY11" fmla="*/ 500134 h 1368401"/>
              <a:gd name="connsiteX12" fmla="*/ 1397374 w 1398760"/>
              <a:gd name="connsiteY12" fmla="*/ 768616 h 1368401"/>
              <a:gd name="connsiteX13" fmla="*/ 1398760 w 1398760"/>
              <a:gd name="connsiteY13" fmla="*/ 1343474 h 1368401"/>
              <a:gd name="connsiteX14" fmla="*/ 1359943 w 1398760"/>
              <a:gd name="connsiteY14" fmla="*/ 1367041 h 1368401"/>
              <a:gd name="connsiteX15" fmla="*/ 1133050 w 1398760"/>
              <a:gd name="connsiteY15" fmla="*/ 1367041 h 1368401"/>
              <a:gd name="connsiteX16" fmla="*/ 1094695 w 1398760"/>
              <a:gd name="connsiteY16" fmla="*/ 1346246 h 1368401"/>
              <a:gd name="connsiteX17" fmla="*/ 1095157 w 1398760"/>
              <a:gd name="connsiteY17" fmla="*/ 833773 h 1368401"/>
              <a:gd name="connsiteX18" fmla="*/ 1087764 w 1398760"/>
              <a:gd name="connsiteY18" fmla="*/ 760760 h 1368401"/>
              <a:gd name="connsiteX19" fmla="*/ 914475 w 1398760"/>
              <a:gd name="connsiteY19" fmla="*/ 672961 h 1368401"/>
              <a:gd name="connsiteX20" fmla="*/ 779540 w 1398760"/>
              <a:gd name="connsiteY20" fmla="*/ 811130 h 1368401"/>
              <a:gd name="connsiteX21" fmla="*/ 775843 w 1398760"/>
              <a:gd name="connsiteY21" fmla="*/ 840242 h 1368401"/>
              <a:gd name="connsiteX22" fmla="*/ 776305 w 1398760"/>
              <a:gd name="connsiteY22" fmla="*/ 1338853 h 1368401"/>
              <a:gd name="connsiteX23" fmla="*/ 745807 w 1398760"/>
              <a:gd name="connsiteY23" fmla="*/ 1367965 h 1368401"/>
              <a:gd name="connsiteX24" fmla="*/ 683422 w 1398760"/>
              <a:gd name="connsiteY24" fmla="*/ 1366579 h 1368401"/>
              <a:gd name="connsiteX25" fmla="*/ 498581 w 1398760"/>
              <a:gd name="connsiteY25" fmla="*/ 1367503 h 1368401"/>
              <a:gd name="connsiteX26" fmla="*/ 473165 w 1398760"/>
              <a:gd name="connsiteY26" fmla="*/ 1342087 h 1368401"/>
              <a:gd name="connsiteX27" fmla="*/ 473627 w 1398760"/>
              <a:gd name="connsiteY27" fmla="*/ 662794 h 1368401"/>
              <a:gd name="connsiteX28" fmla="*/ 473627 w 1398760"/>
              <a:gd name="connsiteY28" fmla="*/ 434053 h 1368401"/>
              <a:gd name="connsiteX29" fmla="*/ 475938 w 1398760"/>
              <a:gd name="connsiteY29" fmla="*/ 409099 h 1368401"/>
              <a:gd name="connsiteX30" fmla="*/ 682498 w 1398760"/>
              <a:gd name="connsiteY30" fmla="*/ 410486 h 1368401"/>
              <a:gd name="connsiteX31" fmla="*/ 756897 w 1398760"/>
              <a:gd name="connsiteY31" fmla="*/ 411410 h 1368401"/>
              <a:gd name="connsiteX32" fmla="*/ 758283 w 1398760"/>
              <a:gd name="connsiteY32" fmla="*/ 467324 h 1368401"/>
              <a:gd name="connsiteX33" fmla="*/ 758745 w 1398760"/>
              <a:gd name="connsiteY33" fmla="*/ 513535 h 1368401"/>
              <a:gd name="connsiteX34" fmla="*/ 822516 w 1398760"/>
              <a:gd name="connsiteY34" fmla="*/ 472407 h 1368401"/>
              <a:gd name="connsiteX35" fmla="*/ 1036008 w 1398760"/>
              <a:gd name="connsiteY35" fmla="*/ 395236 h 1368401"/>
              <a:gd name="connsiteX36" fmla="*/ 1099259 w 1398760"/>
              <a:gd name="connsiteY36" fmla="*/ 391453 h 1368401"/>
              <a:gd name="connsiteX37" fmla="*/ 183642 w 1398760"/>
              <a:gd name="connsiteY37" fmla="*/ 267 h 1368401"/>
              <a:gd name="connsiteX38" fmla="*/ 301263 w 1398760"/>
              <a:gd name="connsiteY38" fmla="*/ 62521 h 1368401"/>
              <a:gd name="connsiteX39" fmla="*/ 312353 w 1398760"/>
              <a:gd name="connsiteY39" fmla="*/ 74074 h 1368401"/>
              <a:gd name="connsiteX40" fmla="*/ 334534 w 1398760"/>
              <a:gd name="connsiteY40" fmla="*/ 210857 h 1368401"/>
              <a:gd name="connsiteX41" fmla="*/ 87770 w 1398760"/>
              <a:gd name="connsiteY41" fmla="*/ 317141 h 1368401"/>
              <a:gd name="connsiteX42" fmla="*/ 77604 w 1398760"/>
              <a:gd name="connsiteY42" fmla="*/ 312058 h 1368401"/>
              <a:gd name="connsiteX43" fmla="*/ 7826 w 1398760"/>
              <a:gd name="connsiteY43" fmla="*/ 119822 h 1368401"/>
              <a:gd name="connsiteX44" fmla="*/ 136291 w 1398760"/>
              <a:gd name="connsiteY44" fmla="*/ 3834 h 1368401"/>
              <a:gd name="connsiteX45" fmla="*/ 183642 w 1398760"/>
              <a:gd name="connsiteY45" fmla="*/ 267 h 1368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1398760" h="1368401">
                <a:moveTo>
                  <a:pt x="45256" y="409562"/>
                </a:moveTo>
                <a:cubicBezTo>
                  <a:pt x="135829" y="410486"/>
                  <a:pt x="226863" y="409562"/>
                  <a:pt x="317436" y="409562"/>
                </a:cubicBezTo>
                <a:cubicBezTo>
                  <a:pt x="322057" y="417418"/>
                  <a:pt x="320208" y="426198"/>
                  <a:pt x="320208" y="434516"/>
                </a:cubicBezTo>
                <a:cubicBezTo>
                  <a:pt x="320208" y="736270"/>
                  <a:pt x="320208" y="1038486"/>
                  <a:pt x="320671" y="1340702"/>
                </a:cubicBezTo>
                <a:cubicBezTo>
                  <a:pt x="320671" y="1361034"/>
                  <a:pt x="316512" y="1368428"/>
                  <a:pt x="294331" y="1367966"/>
                </a:cubicBezTo>
                <a:cubicBezTo>
                  <a:pt x="203758" y="1366580"/>
                  <a:pt x="112724" y="1367966"/>
                  <a:pt x="22151" y="1367966"/>
                </a:cubicBezTo>
                <a:cubicBezTo>
                  <a:pt x="16606" y="1360572"/>
                  <a:pt x="18916" y="1351792"/>
                  <a:pt x="18916" y="1343474"/>
                </a:cubicBezTo>
                <a:cubicBezTo>
                  <a:pt x="18916" y="1040796"/>
                  <a:pt x="19378" y="738580"/>
                  <a:pt x="18454" y="436364"/>
                </a:cubicBezTo>
                <a:cubicBezTo>
                  <a:pt x="18454" y="415107"/>
                  <a:pt x="24000" y="409562"/>
                  <a:pt x="45256" y="409562"/>
                </a:cubicBezTo>
                <a:close/>
                <a:moveTo>
                  <a:pt x="1099259" y="391453"/>
                </a:moveTo>
                <a:cubicBezTo>
                  <a:pt x="1162163" y="390239"/>
                  <a:pt x="1223507" y="399164"/>
                  <a:pt x="1278613" y="440060"/>
                </a:cubicBezTo>
                <a:cubicBezTo>
                  <a:pt x="1301718" y="456696"/>
                  <a:pt x="1320202" y="477953"/>
                  <a:pt x="1338224" y="500134"/>
                </a:cubicBezTo>
                <a:cubicBezTo>
                  <a:pt x="1390442" y="582850"/>
                  <a:pt x="1396911" y="675271"/>
                  <a:pt x="1397374" y="768616"/>
                </a:cubicBezTo>
                <a:cubicBezTo>
                  <a:pt x="1398760" y="960389"/>
                  <a:pt x="1397374" y="1152163"/>
                  <a:pt x="1398760" y="1343474"/>
                </a:cubicBezTo>
                <a:cubicBezTo>
                  <a:pt x="1398760" y="1365655"/>
                  <a:pt x="1393215" y="1370738"/>
                  <a:pt x="1359943" y="1367041"/>
                </a:cubicBezTo>
                <a:cubicBezTo>
                  <a:pt x="1284620" y="1359185"/>
                  <a:pt x="1208373" y="1359647"/>
                  <a:pt x="1133050" y="1367041"/>
                </a:cubicBezTo>
                <a:cubicBezTo>
                  <a:pt x="1100703" y="1370276"/>
                  <a:pt x="1094695" y="1367503"/>
                  <a:pt x="1094695" y="1346246"/>
                </a:cubicBezTo>
                <a:cubicBezTo>
                  <a:pt x="1095157" y="1175730"/>
                  <a:pt x="1095157" y="1004751"/>
                  <a:pt x="1095157" y="833773"/>
                </a:cubicBezTo>
                <a:cubicBezTo>
                  <a:pt x="1095157" y="809281"/>
                  <a:pt x="1093309" y="784790"/>
                  <a:pt x="1087764" y="760760"/>
                </a:cubicBezTo>
                <a:cubicBezTo>
                  <a:pt x="1067431" y="672961"/>
                  <a:pt x="996729" y="636454"/>
                  <a:pt x="914475" y="672961"/>
                </a:cubicBezTo>
                <a:cubicBezTo>
                  <a:pt x="851628" y="700687"/>
                  <a:pt x="806342" y="747359"/>
                  <a:pt x="779540" y="811130"/>
                </a:cubicBezTo>
                <a:cubicBezTo>
                  <a:pt x="775381" y="820834"/>
                  <a:pt x="775843" y="830538"/>
                  <a:pt x="775843" y="840242"/>
                </a:cubicBezTo>
                <a:cubicBezTo>
                  <a:pt x="775381" y="1006138"/>
                  <a:pt x="774919" y="1172495"/>
                  <a:pt x="776305" y="1338853"/>
                </a:cubicBezTo>
                <a:cubicBezTo>
                  <a:pt x="776768" y="1363806"/>
                  <a:pt x="768912" y="1370276"/>
                  <a:pt x="745807" y="1367965"/>
                </a:cubicBezTo>
                <a:cubicBezTo>
                  <a:pt x="725012" y="1366117"/>
                  <a:pt x="704217" y="1367041"/>
                  <a:pt x="683422" y="1366579"/>
                </a:cubicBezTo>
                <a:cubicBezTo>
                  <a:pt x="621963" y="1366579"/>
                  <a:pt x="560041" y="1366117"/>
                  <a:pt x="498581" y="1367503"/>
                </a:cubicBezTo>
                <a:cubicBezTo>
                  <a:pt x="478248" y="1367965"/>
                  <a:pt x="473165" y="1362420"/>
                  <a:pt x="473165" y="1342087"/>
                </a:cubicBezTo>
                <a:cubicBezTo>
                  <a:pt x="474089" y="1115656"/>
                  <a:pt x="473627" y="889225"/>
                  <a:pt x="473627" y="662794"/>
                </a:cubicBezTo>
                <a:cubicBezTo>
                  <a:pt x="473627" y="586547"/>
                  <a:pt x="473627" y="510300"/>
                  <a:pt x="473627" y="434053"/>
                </a:cubicBezTo>
                <a:cubicBezTo>
                  <a:pt x="473627" y="425735"/>
                  <a:pt x="471779" y="416955"/>
                  <a:pt x="475938" y="409099"/>
                </a:cubicBezTo>
                <a:cubicBezTo>
                  <a:pt x="544791" y="409561"/>
                  <a:pt x="613645" y="410023"/>
                  <a:pt x="682498" y="410486"/>
                </a:cubicBezTo>
                <a:cubicBezTo>
                  <a:pt x="682960" y="411410"/>
                  <a:pt x="756897" y="411410"/>
                  <a:pt x="756897" y="411410"/>
                </a:cubicBezTo>
                <a:cubicBezTo>
                  <a:pt x="756897" y="411410"/>
                  <a:pt x="758283" y="448378"/>
                  <a:pt x="758283" y="467324"/>
                </a:cubicBezTo>
                <a:cubicBezTo>
                  <a:pt x="758283" y="482112"/>
                  <a:pt x="757821" y="496437"/>
                  <a:pt x="758745" y="513535"/>
                </a:cubicBezTo>
                <a:cubicBezTo>
                  <a:pt x="781851" y="500596"/>
                  <a:pt x="798486" y="484884"/>
                  <a:pt x="822516" y="472407"/>
                </a:cubicBezTo>
                <a:cubicBezTo>
                  <a:pt x="887210" y="428970"/>
                  <a:pt x="958837" y="402168"/>
                  <a:pt x="1036008" y="395236"/>
                </a:cubicBezTo>
                <a:cubicBezTo>
                  <a:pt x="1057149" y="393388"/>
                  <a:pt x="1078291" y="391857"/>
                  <a:pt x="1099259" y="391453"/>
                </a:cubicBezTo>
                <a:close/>
                <a:moveTo>
                  <a:pt x="183642" y="267"/>
                </a:moveTo>
                <a:cubicBezTo>
                  <a:pt x="229087" y="2823"/>
                  <a:pt x="268684" y="23705"/>
                  <a:pt x="301263" y="62521"/>
                </a:cubicBezTo>
                <a:cubicBezTo>
                  <a:pt x="304959" y="66680"/>
                  <a:pt x="308656" y="70377"/>
                  <a:pt x="312353" y="74074"/>
                </a:cubicBezTo>
                <a:cubicBezTo>
                  <a:pt x="336383" y="117050"/>
                  <a:pt x="347935" y="162336"/>
                  <a:pt x="334534" y="210857"/>
                </a:cubicBezTo>
                <a:cubicBezTo>
                  <a:pt x="304497" y="319913"/>
                  <a:pt x="188047" y="369821"/>
                  <a:pt x="87770" y="317141"/>
                </a:cubicBezTo>
                <a:cubicBezTo>
                  <a:pt x="84536" y="315292"/>
                  <a:pt x="80839" y="313906"/>
                  <a:pt x="77604" y="312058"/>
                </a:cubicBezTo>
                <a:cubicBezTo>
                  <a:pt x="2743" y="259378"/>
                  <a:pt x="-11582" y="178509"/>
                  <a:pt x="7826" y="119822"/>
                </a:cubicBezTo>
                <a:cubicBezTo>
                  <a:pt x="28621" y="56514"/>
                  <a:pt x="71597" y="16773"/>
                  <a:pt x="136291" y="3834"/>
                </a:cubicBezTo>
                <a:cubicBezTo>
                  <a:pt x="152696" y="599"/>
                  <a:pt x="168494" y="-585"/>
                  <a:pt x="183642" y="267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4621" cap="flat">
            <a:noFill/>
            <a:prstDash val="solid"/>
            <a:miter/>
          </a:ln>
          <a:effectLst>
            <a:outerShdw blurRad="50800" dist="12700" dir="2700000" sx="101000" sy="101000" algn="tl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013535A-D582-4BAA-B788-87F16EAA5642}"/>
              </a:ext>
            </a:extLst>
          </p:cNvPr>
          <p:cNvSpPr txBox="1"/>
          <p:nvPr/>
        </p:nvSpPr>
        <p:spPr>
          <a:xfrm>
            <a:off x="4279639" y="3540210"/>
            <a:ext cx="36327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>
                <a:solidFill>
                  <a:schemeClr val="tx2">
                    <a:lumMod val="75000"/>
                  </a:schemeClr>
                </a:solidFill>
                <a:latin typeface="Poppins Black" panose="00000A00000000000000" pitchFamily="2" charset="0"/>
                <a:cs typeface="Poppins Black" panose="00000A00000000000000" pitchFamily="2" charset="0"/>
              </a:rPr>
              <a:t>YOUR BRAND</a:t>
            </a:r>
          </a:p>
        </p:txBody>
      </p:sp>
      <p:sp>
        <p:nvSpPr>
          <p:cNvPr id="30" name="-">
            <a:extLst>
              <a:ext uri="{FF2B5EF4-FFF2-40B4-BE49-F238E27FC236}">
                <a16:creationId xmlns:a16="http://schemas.microsoft.com/office/drawing/2014/main" id="{824380AA-C77E-48CE-86A6-B5C969083B2E}"/>
              </a:ext>
            </a:extLst>
          </p:cNvPr>
          <p:cNvSpPr/>
          <p:nvPr/>
        </p:nvSpPr>
        <p:spPr>
          <a:xfrm>
            <a:off x="4250885" y="4090314"/>
            <a:ext cx="3632726" cy="2767685"/>
          </a:xfrm>
          <a:prstGeom prst="rect">
            <a:avLst/>
          </a:prstGeom>
          <a:solidFill>
            <a:srgbClr val="ADEF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6C96DE3-02B1-41BB-9204-FF0CF9DB0534}"/>
              </a:ext>
            </a:extLst>
          </p:cNvPr>
          <p:cNvSpPr txBox="1"/>
          <p:nvPr/>
        </p:nvSpPr>
        <p:spPr>
          <a:xfrm>
            <a:off x="4421506" y="3992604"/>
            <a:ext cx="33489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spc="600" dirty="0">
                <a:solidFill>
                  <a:srgbClr val="FE877A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Brand Slogan.</a:t>
            </a:r>
          </a:p>
        </p:txBody>
      </p:sp>
      <p:sp>
        <p:nvSpPr>
          <p:cNvPr id="36" name="-">
            <a:extLst>
              <a:ext uri="{FF2B5EF4-FFF2-40B4-BE49-F238E27FC236}">
                <a16:creationId xmlns:a16="http://schemas.microsoft.com/office/drawing/2014/main" id="{A0D7A174-B12C-4A73-9FB0-EC9E49C7A2B3}"/>
              </a:ext>
            </a:extLst>
          </p:cNvPr>
          <p:cNvSpPr/>
          <p:nvPr/>
        </p:nvSpPr>
        <p:spPr>
          <a:xfrm>
            <a:off x="4250885" y="4430125"/>
            <a:ext cx="3632726" cy="2767685"/>
          </a:xfrm>
          <a:prstGeom prst="rect">
            <a:avLst/>
          </a:prstGeom>
          <a:solidFill>
            <a:srgbClr val="ADEF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" name="LOGO">
            <a:extLst>
              <a:ext uri="{FF2B5EF4-FFF2-40B4-BE49-F238E27FC236}">
                <a16:creationId xmlns:a16="http://schemas.microsoft.com/office/drawing/2014/main" id="{7EF67D46-182C-4FC5-A0EC-735D38FDBDA9}"/>
              </a:ext>
            </a:extLst>
          </p:cNvPr>
          <p:cNvGrpSpPr/>
          <p:nvPr/>
        </p:nvGrpSpPr>
        <p:grpSpPr>
          <a:xfrm>
            <a:off x="5012375" y="2345377"/>
            <a:ext cx="2167251" cy="2167247"/>
            <a:chOff x="1909860" y="2345377"/>
            <a:chExt cx="2167251" cy="2167247"/>
          </a:xfrm>
        </p:grpSpPr>
        <p:sp>
          <p:nvSpPr>
            <p:cNvPr id="27" name="-">
              <a:extLst>
                <a:ext uri="{FF2B5EF4-FFF2-40B4-BE49-F238E27FC236}">
                  <a16:creationId xmlns:a16="http://schemas.microsoft.com/office/drawing/2014/main" id="{A05847A3-229E-400F-BDF9-AD5B4341310C}"/>
                </a:ext>
              </a:extLst>
            </p:cNvPr>
            <p:cNvSpPr/>
            <p:nvPr/>
          </p:nvSpPr>
          <p:spPr>
            <a:xfrm>
              <a:off x="1909860" y="2345377"/>
              <a:ext cx="2167251" cy="2167247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LOGO">
              <a:extLst>
                <a:ext uri="{FF2B5EF4-FFF2-40B4-BE49-F238E27FC236}">
                  <a16:creationId xmlns:a16="http://schemas.microsoft.com/office/drawing/2014/main" id="{F4F381A8-AF80-492E-B9ED-504D0C7C1848}"/>
                </a:ext>
              </a:extLst>
            </p:cNvPr>
            <p:cNvSpPr/>
            <p:nvPr/>
          </p:nvSpPr>
          <p:spPr>
            <a:xfrm>
              <a:off x="2294105" y="2744800"/>
              <a:ext cx="1398760" cy="1368401"/>
            </a:xfrm>
            <a:custGeom>
              <a:avLst/>
              <a:gdLst>
                <a:gd name="connsiteX0" fmla="*/ 45256 w 1398760"/>
                <a:gd name="connsiteY0" fmla="*/ 409562 h 1368401"/>
                <a:gd name="connsiteX1" fmla="*/ 317436 w 1398760"/>
                <a:gd name="connsiteY1" fmla="*/ 409562 h 1368401"/>
                <a:gd name="connsiteX2" fmla="*/ 320208 w 1398760"/>
                <a:gd name="connsiteY2" fmla="*/ 434516 h 1368401"/>
                <a:gd name="connsiteX3" fmla="*/ 320671 w 1398760"/>
                <a:gd name="connsiteY3" fmla="*/ 1340702 h 1368401"/>
                <a:gd name="connsiteX4" fmla="*/ 294331 w 1398760"/>
                <a:gd name="connsiteY4" fmla="*/ 1367966 h 1368401"/>
                <a:gd name="connsiteX5" fmla="*/ 22151 w 1398760"/>
                <a:gd name="connsiteY5" fmla="*/ 1367966 h 1368401"/>
                <a:gd name="connsiteX6" fmla="*/ 18916 w 1398760"/>
                <a:gd name="connsiteY6" fmla="*/ 1343474 h 1368401"/>
                <a:gd name="connsiteX7" fmla="*/ 18454 w 1398760"/>
                <a:gd name="connsiteY7" fmla="*/ 436364 h 1368401"/>
                <a:gd name="connsiteX8" fmla="*/ 45256 w 1398760"/>
                <a:gd name="connsiteY8" fmla="*/ 409562 h 1368401"/>
                <a:gd name="connsiteX9" fmla="*/ 1099259 w 1398760"/>
                <a:gd name="connsiteY9" fmla="*/ 391453 h 1368401"/>
                <a:gd name="connsiteX10" fmla="*/ 1278613 w 1398760"/>
                <a:gd name="connsiteY10" fmla="*/ 440060 h 1368401"/>
                <a:gd name="connsiteX11" fmla="*/ 1338224 w 1398760"/>
                <a:gd name="connsiteY11" fmla="*/ 500134 h 1368401"/>
                <a:gd name="connsiteX12" fmla="*/ 1397374 w 1398760"/>
                <a:gd name="connsiteY12" fmla="*/ 768616 h 1368401"/>
                <a:gd name="connsiteX13" fmla="*/ 1398760 w 1398760"/>
                <a:gd name="connsiteY13" fmla="*/ 1343474 h 1368401"/>
                <a:gd name="connsiteX14" fmla="*/ 1359943 w 1398760"/>
                <a:gd name="connsiteY14" fmla="*/ 1367041 h 1368401"/>
                <a:gd name="connsiteX15" fmla="*/ 1133050 w 1398760"/>
                <a:gd name="connsiteY15" fmla="*/ 1367041 h 1368401"/>
                <a:gd name="connsiteX16" fmla="*/ 1094695 w 1398760"/>
                <a:gd name="connsiteY16" fmla="*/ 1346246 h 1368401"/>
                <a:gd name="connsiteX17" fmla="*/ 1095157 w 1398760"/>
                <a:gd name="connsiteY17" fmla="*/ 833773 h 1368401"/>
                <a:gd name="connsiteX18" fmla="*/ 1087764 w 1398760"/>
                <a:gd name="connsiteY18" fmla="*/ 760760 h 1368401"/>
                <a:gd name="connsiteX19" fmla="*/ 914475 w 1398760"/>
                <a:gd name="connsiteY19" fmla="*/ 672961 h 1368401"/>
                <a:gd name="connsiteX20" fmla="*/ 779540 w 1398760"/>
                <a:gd name="connsiteY20" fmla="*/ 811130 h 1368401"/>
                <a:gd name="connsiteX21" fmla="*/ 775843 w 1398760"/>
                <a:gd name="connsiteY21" fmla="*/ 840242 h 1368401"/>
                <a:gd name="connsiteX22" fmla="*/ 776305 w 1398760"/>
                <a:gd name="connsiteY22" fmla="*/ 1338853 h 1368401"/>
                <a:gd name="connsiteX23" fmla="*/ 745807 w 1398760"/>
                <a:gd name="connsiteY23" fmla="*/ 1367965 h 1368401"/>
                <a:gd name="connsiteX24" fmla="*/ 683422 w 1398760"/>
                <a:gd name="connsiteY24" fmla="*/ 1366579 h 1368401"/>
                <a:gd name="connsiteX25" fmla="*/ 498581 w 1398760"/>
                <a:gd name="connsiteY25" fmla="*/ 1367503 h 1368401"/>
                <a:gd name="connsiteX26" fmla="*/ 473165 w 1398760"/>
                <a:gd name="connsiteY26" fmla="*/ 1342087 h 1368401"/>
                <a:gd name="connsiteX27" fmla="*/ 473627 w 1398760"/>
                <a:gd name="connsiteY27" fmla="*/ 662794 h 1368401"/>
                <a:gd name="connsiteX28" fmla="*/ 473627 w 1398760"/>
                <a:gd name="connsiteY28" fmla="*/ 434053 h 1368401"/>
                <a:gd name="connsiteX29" fmla="*/ 475938 w 1398760"/>
                <a:gd name="connsiteY29" fmla="*/ 409099 h 1368401"/>
                <a:gd name="connsiteX30" fmla="*/ 682498 w 1398760"/>
                <a:gd name="connsiteY30" fmla="*/ 410486 h 1368401"/>
                <a:gd name="connsiteX31" fmla="*/ 756897 w 1398760"/>
                <a:gd name="connsiteY31" fmla="*/ 411410 h 1368401"/>
                <a:gd name="connsiteX32" fmla="*/ 758283 w 1398760"/>
                <a:gd name="connsiteY32" fmla="*/ 467324 h 1368401"/>
                <a:gd name="connsiteX33" fmla="*/ 758745 w 1398760"/>
                <a:gd name="connsiteY33" fmla="*/ 513535 h 1368401"/>
                <a:gd name="connsiteX34" fmla="*/ 822516 w 1398760"/>
                <a:gd name="connsiteY34" fmla="*/ 472407 h 1368401"/>
                <a:gd name="connsiteX35" fmla="*/ 1036008 w 1398760"/>
                <a:gd name="connsiteY35" fmla="*/ 395236 h 1368401"/>
                <a:gd name="connsiteX36" fmla="*/ 1099259 w 1398760"/>
                <a:gd name="connsiteY36" fmla="*/ 391453 h 1368401"/>
                <a:gd name="connsiteX37" fmla="*/ 183642 w 1398760"/>
                <a:gd name="connsiteY37" fmla="*/ 267 h 1368401"/>
                <a:gd name="connsiteX38" fmla="*/ 301263 w 1398760"/>
                <a:gd name="connsiteY38" fmla="*/ 62521 h 1368401"/>
                <a:gd name="connsiteX39" fmla="*/ 312353 w 1398760"/>
                <a:gd name="connsiteY39" fmla="*/ 74074 h 1368401"/>
                <a:gd name="connsiteX40" fmla="*/ 334534 w 1398760"/>
                <a:gd name="connsiteY40" fmla="*/ 210857 h 1368401"/>
                <a:gd name="connsiteX41" fmla="*/ 87770 w 1398760"/>
                <a:gd name="connsiteY41" fmla="*/ 317141 h 1368401"/>
                <a:gd name="connsiteX42" fmla="*/ 77604 w 1398760"/>
                <a:gd name="connsiteY42" fmla="*/ 312058 h 1368401"/>
                <a:gd name="connsiteX43" fmla="*/ 7826 w 1398760"/>
                <a:gd name="connsiteY43" fmla="*/ 119822 h 1368401"/>
                <a:gd name="connsiteX44" fmla="*/ 136291 w 1398760"/>
                <a:gd name="connsiteY44" fmla="*/ 3834 h 1368401"/>
                <a:gd name="connsiteX45" fmla="*/ 183642 w 1398760"/>
                <a:gd name="connsiteY45" fmla="*/ 267 h 1368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1398760" h="1368401">
                  <a:moveTo>
                    <a:pt x="45256" y="409562"/>
                  </a:moveTo>
                  <a:cubicBezTo>
                    <a:pt x="135829" y="410486"/>
                    <a:pt x="226863" y="409562"/>
                    <a:pt x="317436" y="409562"/>
                  </a:cubicBezTo>
                  <a:cubicBezTo>
                    <a:pt x="322057" y="417418"/>
                    <a:pt x="320208" y="426198"/>
                    <a:pt x="320208" y="434516"/>
                  </a:cubicBezTo>
                  <a:cubicBezTo>
                    <a:pt x="320208" y="736270"/>
                    <a:pt x="320208" y="1038486"/>
                    <a:pt x="320671" y="1340702"/>
                  </a:cubicBezTo>
                  <a:cubicBezTo>
                    <a:pt x="320671" y="1361034"/>
                    <a:pt x="316512" y="1368428"/>
                    <a:pt x="294331" y="1367966"/>
                  </a:cubicBezTo>
                  <a:cubicBezTo>
                    <a:pt x="203758" y="1366580"/>
                    <a:pt x="112724" y="1367966"/>
                    <a:pt x="22151" y="1367966"/>
                  </a:cubicBezTo>
                  <a:cubicBezTo>
                    <a:pt x="16606" y="1360572"/>
                    <a:pt x="18916" y="1351792"/>
                    <a:pt x="18916" y="1343474"/>
                  </a:cubicBezTo>
                  <a:cubicBezTo>
                    <a:pt x="18916" y="1040796"/>
                    <a:pt x="19378" y="738580"/>
                    <a:pt x="18454" y="436364"/>
                  </a:cubicBezTo>
                  <a:cubicBezTo>
                    <a:pt x="18454" y="415107"/>
                    <a:pt x="24000" y="409562"/>
                    <a:pt x="45256" y="409562"/>
                  </a:cubicBezTo>
                  <a:close/>
                  <a:moveTo>
                    <a:pt x="1099259" y="391453"/>
                  </a:moveTo>
                  <a:cubicBezTo>
                    <a:pt x="1162163" y="390239"/>
                    <a:pt x="1223507" y="399164"/>
                    <a:pt x="1278613" y="440060"/>
                  </a:cubicBezTo>
                  <a:cubicBezTo>
                    <a:pt x="1301718" y="456696"/>
                    <a:pt x="1320202" y="477953"/>
                    <a:pt x="1338224" y="500134"/>
                  </a:cubicBezTo>
                  <a:cubicBezTo>
                    <a:pt x="1390442" y="582850"/>
                    <a:pt x="1396911" y="675271"/>
                    <a:pt x="1397374" y="768616"/>
                  </a:cubicBezTo>
                  <a:cubicBezTo>
                    <a:pt x="1398760" y="960389"/>
                    <a:pt x="1397374" y="1152163"/>
                    <a:pt x="1398760" y="1343474"/>
                  </a:cubicBezTo>
                  <a:cubicBezTo>
                    <a:pt x="1398760" y="1365655"/>
                    <a:pt x="1393215" y="1370738"/>
                    <a:pt x="1359943" y="1367041"/>
                  </a:cubicBezTo>
                  <a:cubicBezTo>
                    <a:pt x="1284620" y="1359185"/>
                    <a:pt x="1208373" y="1359647"/>
                    <a:pt x="1133050" y="1367041"/>
                  </a:cubicBezTo>
                  <a:cubicBezTo>
                    <a:pt x="1100703" y="1370276"/>
                    <a:pt x="1094695" y="1367503"/>
                    <a:pt x="1094695" y="1346246"/>
                  </a:cubicBezTo>
                  <a:cubicBezTo>
                    <a:pt x="1095157" y="1175730"/>
                    <a:pt x="1095157" y="1004751"/>
                    <a:pt x="1095157" y="833773"/>
                  </a:cubicBezTo>
                  <a:cubicBezTo>
                    <a:pt x="1095157" y="809281"/>
                    <a:pt x="1093309" y="784790"/>
                    <a:pt x="1087764" y="760760"/>
                  </a:cubicBezTo>
                  <a:cubicBezTo>
                    <a:pt x="1067431" y="672961"/>
                    <a:pt x="996729" y="636454"/>
                    <a:pt x="914475" y="672961"/>
                  </a:cubicBezTo>
                  <a:cubicBezTo>
                    <a:pt x="851628" y="700687"/>
                    <a:pt x="806342" y="747359"/>
                    <a:pt x="779540" y="811130"/>
                  </a:cubicBezTo>
                  <a:cubicBezTo>
                    <a:pt x="775381" y="820834"/>
                    <a:pt x="775843" y="830538"/>
                    <a:pt x="775843" y="840242"/>
                  </a:cubicBezTo>
                  <a:cubicBezTo>
                    <a:pt x="775381" y="1006138"/>
                    <a:pt x="774919" y="1172495"/>
                    <a:pt x="776305" y="1338853"/>
                  </a:cubicBezTo>
                  <a:cubicBezTo>
                    <a:pt x="776768" y="1363806"/>
                    <a:pt x="768912" y="1370276"/>
                    <a:pt x="745807" y="1367965"/>
                  </a:cubicBezTo>
                  <a:cubicBezTo>
                    <a:pt x="725012" y="1366117"/>
                    <a:pt x="704217" y="1367041"/>
                    <a:pt x="683422" y="1366579"/>
                  </a:cubicBezTo>
                  <a:cubicBezTo>
                    <a:pt x="621963" y="1366579"/>
                    <a:pt x="560041" y="1366117"/>
                    <a:pt x="498581" y="1367503"/>
                  </a:cubicBezTo>
                  <a:cubicBezTo>
                    <a:pt x="478248" y="1367965"/>
                    <a:pt x="473165" y="1362420"/>
                    <a:pt x="473165" y="1342087"/>
                  </a:cubicBezTo>
                  <a:cubicBezTo>
                    <a:pt x="474089" y="1115656"/>
                    <a:pt x="473627" y="889225"/>
                    <a:pt x="473627" y="662794"/>
                  </a:cubicBezTo>
                  <a:cubicBezTo>
                    <a:pt x="473627" y="586547"/>
                    <a:pt x="473627" y="510300"/>
                    <a:pt x="473627" y="434053"/>
                  </a:cubicBezTo>
                  <a:cubicBezTo>
                    <a:pt x="473627" y="425735"/>
                    <a:pt x="471779" y="416955"/>
                    <a:pt x="475938" y="409099"/>
                  </a:cubicBezTo>
                  <a:cubicBezTo>
                    <a:pt x="544791" y="409561"/>
                    <a:pt x="613645" y="410023"/>
                    <a:pt x="682498" y="410486"/>
                  </a:cubicBezTo>
                  <a:cubicBezTo>
                    <a:pt x="682960" y="411410"/>
                    <a:pt x="756897" y="411410"/>
                    <a:pt x="756897" y="411410"/>
                  </a:cubicBezTo>
                  <a:cubicBezTo>
                    <a:pt x="756897" y="411410"/>
                    <a:pt x="758283" y="448378"/>
                    <a:pt x="758283" y="467324"/>
                  </a:cubicBezTo>
                  <a:cubicBezTo>
                    <a:pt x="758283" y="482112"/>
                    <a:pt x="757821" y="496437"/>
                    <a:pt x="758745" y="513535"/>
                  </a:cubicBezTo>
                  <a:cubicBezTo>
                    <a:pt x="781851" y="500596"/>
                    <a:pt x="798486" y="484884"/>
                    <a:pt x="822516" y="472407"/>
                  </a:cubicBezTo>
                  <a:cubicBezTo>
                    <a:pt x="887210" y="428970"/>
                    <a:pt x="958837" y="402168"/>
                    <a:pt x="1036008" y="395236"/>
                  </a:cubicBezTo>
                  <a:cubicBezTo>
                    <a:pt x="1057149" y="393388"/>
                    <a:pt x="1078291" y="391857"/>
                    <a:pt x="1099259" y="391453"/>
                  </a:cubicBezTo>
                  <a:close/>
                  <a:moveTo>
                    <a:pt x="183642" y="267"/>
                  </a:moveTo>
                  <a:cubicBezTo>
                    <a:pt x="229087" y="2823"/>
                    <a:pt x="268684" y="23705"/>
                    <a:pt x="301263" y="62521"/>
                  </a:cubicBezTo>
                  <a:cubicBezTo>
                    <a:pt x="304959" y="66680"/>
                    <a:pt x="308656" y="70377"/>
                    <a:pt x="312353" y="74074"/>
                  </a:cubicBezTo>
                  <a:cubicBezTo>
                    <a:pt x="336383" y="117050"/>
                    <a:pt x="347935" y="162336"/>
                    <a:pt x="334534" y="210857"/>
                  </a:cubicBezTo>
                  <a:cubicBezTo>
                    <a:pt x="304497" y="319913"/>
                    <a:pt x="188047" y="369821"/>
                    <a:pt x="87770" y="317141"/>
                  </a:cubicBezTo>
                  <a:cubicBezTo>
                    <a:pt x="84536" y="315292"/>
                    <a:pt x="80839" y="313906"/>
                    <a:pt x="77604" y="312058"/>
                  </a:cubicBezTo>
                  <a:cubicBezTo>
                    <a:pt x="2743" y="259378"/>
                    <a:pt x="-11582" y="178509"/>
                    <a:pt x="7826" y="119822"/>
                  </a:cubicBezTo>
                  <a:cubicBezTo>
                    <a:pt x="28621" y="56514"/>
                    <a:pt x="71597" y="16773"/>
                    <a:pt x="136291" y="3834"/>
                  </a:cubicBezTo>
                  <a:cubicBezTo>
                    <a:pt x="152696" y="599"/>
                    <a:pt x="168494" y="-585"/>
                    <a:pt x="183642" y="267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4621" cap="flat">
              <a:noFill/>
              <a:prstDash val="solid"/>
              <a:miter/>
            </a:ln>
            <a:effectLst>
              <a:outerShdw blurRad="50800" dist="12700" dir="2700000" sx="101000" sy="101000" algn="tl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7" name="TRANSITION">
            <a:extLst>
              <a:ext uri="{FF2B5EF4-FFF2-40B4-BE49-F238E27FC236}">
                <a16:creationId xmlns:a16="http://schemas.microsoft.com/office/drawing/2014/main" id="{AC79C379-EBA9-4FD6-A274-6C319D8B47D7}"/>
              </a:ext>
            </a:extLst>
          </p:cNvPr>
          <p:cNvSpPr/>
          <p:nvPr/>
        </p:nvSpPr>
        <p:spPr>
          <a:xfrm>
            <a:off x="-1257300" y="-3924300"/>
            <a:ext cx="14706600" cy="147066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5" name="MUSIC">
            <a:hlinkClick r:id="" action="ppaction://media"/>
            <a:extLst>
              <a:ext uri="{FF2B5EF4-FFF2-40B4-BE49-F238E27FC236}">
                <a16:creationId xmlns:a16="http://schemas.microsoft.com/office/drawing/2014/main" id="{7DCA147D-5539-4E62-9C44-6D49B259D81E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4887" end="4718.1"/>
                  <p14:fade in="500" out="1000"/>
                </p14:media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-6407518" y="539666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63365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100000" decel="5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2.29167E-6 -1.11111E-6 L -0.58893 -0.57986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453" y="-2900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mph" presetSubtype="0" accel="10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Scale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</p:cBhvr>
                                      <p:by x="20000" y="2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35" presetClass="path" presetSubtype="0" accel="10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8.33333E-7 -3.33333E-6 L -0.63802 0.16667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901" y="8333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" presetClass="emph" presetSubtype="0" ac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0000" y="1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35" presetClass="path" presetSubtype="0" accel="100000" decel="5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2.29167E-6 2.96296E-6 L 0.57643 -0.71204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815" y="-35602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" presetClass="emph" presetSubtype="0" ac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Scale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</p:cBhvr>
                                      <p:by x="10000" y="1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35" presetClass="path" presetSubtype="0" accel="100000" decel="5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2.08333E-7 4.07407E-6 L 0.36888 0.92407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438" y="4620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6" presetClass="emph" presetSubtype="0" accel="100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</p:cBhvr>
                                      <p:by x="5000" y="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35" presetClass="path" presetSubtype="0" accel="10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70833E-6 -1.48148E-6 L 0.67044 0.35602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516" y="17801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6" presetClass="emph" presetSubtype="0" ac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0000" y="1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35" presetClass="path" presetSubtype="0" accel="100000" decel="50000" fill="hold" grpId="0" nodeType="withEffect">
                                  <p:stCondLst>
                                    <p:cond delay="1150"/>
                                  </p:stCondLst>
                                  <p:childTnLst>
                                    <p:animMotion origin="layout" path="M 4.16667E-7 -2.96296E-6 L -0.42474 0.71204 " pathEditMode="relative" rAng="0" ptsTypes="AA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237" y="35602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6" presetClass="emph" presetSubtype="0" accel="100000" fill="hold" grpId="1" nodeType="withEffect">
                                  <p:stCondLst>
                                    <p:cond delay="1150"/>
                                  </p:stCondLst>
                                  <p:childTnLst>
                                    <p:animScale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0000" y="1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2" dur="10" fill="hold"/>
                                        <p:tgtEl>
                                          <p:spTgt spid="8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6" presetClass="emph" presetSubtype="0" decel="10000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</p:cBhvr>
                                      <p:by x="5000000" y="5000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6" presetClass="emph" presetSubtype="0" decel="100000" fill="hold" grpId="3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6" presetClass="emph" presetSubtype="0" decel="100000" fill="hold" grpId="4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2" dur="10" fill="hold"/>
                                        <p:tgtEl>
                                          <p:spTgt spid="5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6" presetClass="emph" presetSubtype="0" decel="100000" fill="hold" grpId="2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8" dur="10" fill="hold"/>
                                        <p:tgtEl>
                                          <p:spTgt spid="15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49" presetID="6" presetClass="emph" presetSubtype="0" decel="10000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4" dur="10" fill="hold"/>
                                        <p:tgtEl>
                                          <p:spTgt spid="16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55" presetID="6" presetClass="emph" presetSubtype="0" decel="10000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56" dur="750" fill="hold"/>
                                        <p:tgtEl>
                                          <p:spTgt spid="16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6" presetClass="emph" presetSubtype="0" decel="10000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63" presetID="6" presetClass="emph" presetSubtype="0" decel="100000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Scale>
                                      <p:cBhvr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</p:cBhvr>
                                      <p:by x="116000" y="11600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8" dur="10" fill="hold"/>
                                        <p:tgtEl>
                                          <p:spTgt spid="22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6" presetClass="emph" presetSubtype="0" decel="100000" fill="hold" grpId="2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70" dur="1000" fill="hold"/>
                                        <p:tgtEl>
                                          <p:spTgt spid="22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1" presetClass="exit" presetSubtype="0" fill="hold" grpId="5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grpId="3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xit" presetSubtype="0" fill="hold" grpId="3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6" presetClass="emph" presetSubtype="0" decel="10000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animScale>
                                      <p:cBhvr>
                                        <p:cTn id="80" dur="750" fill="hold"/>
                                        <p:tgtEl>
                                          <p:spTgt spid="23"/>
                                        </p:tgtEl>
                                      </p:cBhvr>
                                      <p:by x="85000" y="85000"/>
                                    </p:animScale>
                                  </p:childTnLst>
                                </p:cTn>
                              </p:par>
                              <p:par>
                                <p:cTn id="81" presetID="64" presetClass="path" presetSubtype="0" decel="10000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animMotion origin="layout" path="M 0 0 L 0 -0.11759 " pathEditMode="relative" rAng="0" ptsTypes="AA">
                                      <p:cBhvr>
                                        <p:cTn id="8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880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1" presetClass="exit" presetSubtype="0" fill="hold" grpId="2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grpId="2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grpId="2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grpId="2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grpId="2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xit" presetSubtype="0" fill="hold" grpId="2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2" presetClass="entr" presetSubtype="4" decel="100000" fill="hold" grpId="0" nodeType="withEffect">
                                  <p:stCondLst>
                                    <p:cond delay="3500"/>
                                  </p:stCondLst>
                                  <p:iterate type="wd">
                                    <p:tmPct val="35000"/>
                                  </p:iterate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2" presetClass="entr" presetSubtype="4" decel="100000" fill="hold" grpId="0" nodeType="withEffect">
                                  <p:stCondLst>
                                    <p:cond delay="3750"/>
                                  </p:stCondLst>
                                  <p:iterate type="lt">
                                    <p:tmPct val="6061"/>
                                  </p:iterate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0" dur="10" fill="hold"/>
                                        <p:tgtEl>
                                          <p:spTgt spid="37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111" presetID="6" presetClass="emph" presetSubtype="0" decel="100000" fill="hold" grpId="2" nodeType="withEffect">
                                  <p:stCondLst>
                                    <p:cond delay="6000"/>
                                  </p:stCondLst>
                                  <p:childTnLst>
                                    <p:animScale>
                                      <p:cBhvr>
                                        <p:cTn id="112" dur="1000" fill="hold"/>
                                        <p:tgtEl>
                                          <p:spTgt spid="37"/>
                                        </p:tgtEl>
                                      </p:cBhvr>
                                      <p:by x="9999000" y="9999000"/>
                                    </p:animScale>
                                  </p:childTnLst>
                                </p:cTn>
                              </p:par>
                              <p:par>
                                <p:cTn id="113" presetID="42" presetClass="path" presetSubtype="0" decel="100000" fill="hold" grpId="3" nodeType="withEffect">
                                  <p:stCondLst>
                                    <p:cond delay="6000"/>
                                  </p:stCondLst>
                                  <p:childTnLst>
                                    <p:animMotion origin="layout" path="M 0 0 L 0 1.07222 " pathEditMode="relative" rAng="0" ptsTypes="AA">
                                      <p:cBhvr>
                                        <p:cTn id="114" dur="1000" spd="-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3611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1" presetClass="mediacall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6" dur="7061" fill="hold"/>
                                        <p:tgtEl>
                                          <p:spTgt spid="3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93939">
                <p:cTn id="11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5"/>
                </p:tgtEl>
              </p:cMediaNode>
            </p:audio>
          </p:childTnLst>
        </p:cTn>
      </p:par>
    </p:tnLst>
    <p:bldLst>
      <p:bldP spid="5" grpId="0" animBg="1"/>
      <p:bldP spid="5" grpId="1" animBg="1"/>
      <p:bldP spid="5" grpId="2" animBg="1"/>
      <p:bldP spid="15" grpId="0" animBg="1"/>
      <p:bldP spid="15" grpId="1" animBg="1"/>
      <p:bldP spid="15" grpId="2" animBg="1"/>
      <p:bldP spid="6" grpId="0" animBg="1"/>
      <p:bldP spid="6" grpId="1" animBg="1"/>
      <p:bldP spid="6" grpId="2" animBg="1"/>
      <p:bldP spid="7" grpId="0" animBg="1"/>
      <p:bldP spid="7" grpId="1" animBg="1"/>
      <p:bldP spid="7" grpId="2" animBg="1"/>
      <p:bldP spid="10" grpId="0" animBg="1"/>
      <p:bldP spid="10" grpId="1" animBg="1"/>
      <p:bldP spid="10" grpId="2" animBg="1"/>
      <p:bldP spid="12" grpId="0" animBg="1"/>
      <p:bldP spid="12" grpId="1" animBg="1"/>
      <p:bldP spid="12" grpId="2" animBg="1"/>
      <p:bldP spid="13" grpId="0" animBg="1"/>
      <p:bldP spid="13" grpId="1" animBg="1"/>
      <p:bldP spid="13" grpId="2" animBg="1"/>
      <p:bldP spid="21" grpId="0" animBg="1"/>
      <p:bldP spid="21" grpId="1" animBg="1"/>
      <p:bldP spid="24" grpId="0" animBg="1"/>
      <p:bldP spid="24" grpId="1" animBg="1"/>
      <p:bldP spid="8" grpId="0" animBg="1"/>
      <p:bldP spid="8" grpId="1" animBg="1"/>
      <p:bldP spid="8" grpId="2" animBg="1"/>
      <p:bldP spid="8" grpId="3" animBg="1"/>
      <p:bldP spid="8" grpId="4" animBg="1"/>
      <p:bldP spid="8" grpId="5" animBg="1"/>
      <p:bldP spid="11" grpId="0" animBg="1"/>
      <p:bldP spid="11" grpId="1" animBg="1"/>
      <p:bldP spid="11" grpId="2" animBg="1"/>
      <p:bldP spid="16" grpId="0" animBg="1"/>
      <p:bldP spid="16" grpId="1" animBg="1"/>
      <p:bldP spid="16" grpId="2" animBg="1"/>
      <p:bldP spid="16" grpId="3" animBg="1"/>
      <p:bldP spid="22" grpId="0" animBg="1"/>
      <p:bldP spid="22" grpId="1" animBg="1"/>
      <p:bldP spid="22" grpId="2" animBg="1"/>
      <p:bldP spid="22" grpId="3" animBg="1"/>
      <p:bldP spid="29" grpId="0"/>
      <p:bldP spid="30" grpId="0" animBg="1"/>
      <p:bldP spid="34" grpId="0"/>
      <p:bldP spid="36" grpId="0" animBg="1"/>
      <p:bldP spid="37" grpId="0" animBg="1"/>
      <p:bldP spid="37" grpId="1" animBg="1"/>
      <p:bldP spid="37" grpId="2" animBg="1"/>
      <p:bldP spid="37" grpId="3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4498925"/>
      </p:ext>
    </p:extLst>
  </p:cSld>
  <p:clrMapOvr>
    <a:masterClrMapping/>
  </p:clrMapOvr>
  <p:transition advClick="0" advTm="0">
    <p:fad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356</TotalTime>
  <Words>5</Words>
  <Application>Microsoft Office PowerPoint</Application>
  <PresentationFormat>Widescreen</PresentationFormat>
  <Paragraphs>2</Paragraphs>
  <Slides>2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Poppins Black</vt:lpstr>
      <vt:lpstr>Poppins Medium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Arifianto Rahardi From Creative Studios Pro</dc:creator>
  <cp:lastModifiedBy>My Device is Awesome</cp:lastModifiedBy>
  <cp:revision>5</cp:revision>
  <dcterms:created xsi:type="dcterms:W3CDTF">2022-01-21T01:43:39Z</dcterms:created>
  <dcterms:modified xsi:type="dcterms:W3CDTF">2022-01-21T07:39:47Z</dcterms:modified>
</cp:coreProperties>
</file>